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5"/>
  </p:notesMasterIdLst>
  <p:sldIdLst>
    <p:sldId id="262" r:id="rId5"/>
    <p:sldId id="261" r:id="rId6"/>
    <p:sldId id="258" r:id="rId7"/>
    <p:sldId id="260" r:id="rId8"/>
    <p:sldId id="265" r:id="rId9"/>
    <p:sldId id="259" r:id="rId10"/>
    <p:sldId id="268" r:id="rId11"/>
    <p:sldId id="257" r:id="rId12"/>
    <p:sldId id="269" r:id="rId13"/>
    <p:sldId id="256" r:id="rId14"/>
  </p:sldIdLst>
  <p:sldSz cx="12192000" cy="6858000"/>
  <p:notesSz cx="6858000" cy="9144000"/>
  <p:embeddedFontLst>
    <p:embeddedFont>
      <p:font typeface="Assistant" pitchFamily="2" charset="-79"/>
      <p:regular r:id="rId16"/>
      <p:bold r:id="rId17"/>
    </p:embeddedFont>
    <p:embeddedFont>
      <p:font typeface="Nunito" pitchFamily="2"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A98B63-A377-3D27-C103-03375ADF7CB3}" v="3" dt="2024-05-28T13:30:56.2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92"/>
    <p:restoredTop sz="92188"/>
  </p:normalViewPr>
  <p:slideViewPr>
    <p:cSldViewPr snapToGrid="0">
      <p:cViewPr varScale="1">
        <p:scale>
          <a:sx n="63" d="100"/>
          <a:sy n="63" d="100"/>
        </p:scale>
        <p:origin x="5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r Burg" userId="9c1d2a43-8f43-42c3-a150-992445d6e87f" providerId="ADAL" clId="{32B3BD0E-DD27-934D-84BF-A39D0896E0C0}"/>
    <pc:docChg chg="undo custSel addSld delSld modSld">
      <pc:chgData name="Sven van der Burg" userId="9c1d2a43-8f43-42c3-a150-992445d6e87f" providerId="ADAL" clId="{32B3BD0E-DD27-934D-84BF-A39D0896E0C0}" dt="2023-07-19T11:49:58.470" v="408" actId="207"/>
      <pc:docMkLst>
        <pc:docMk/>
      </pc:docMkLst>
      <pc:sldChg chg="modSp mod">
        <pc:chgData name="Sven van der Burg" userId="9c1d2a43-8f43-42c3-a150-992445d6e87f" providerId="ADAL" clId="{32B3BD0E-DD27-934D-84BF-A39D0896E0C0}" dt="2023-07-19T11:48:25.664" v="380" actId="20577"/>
        <pc:sldMkLst>
          <pc:docMk/>
          <pc:sldMk cId="2111668611" sldId="259"/>
        </pc:sldMkLst>
        <pc:spChg chg="mod">
          <ac:chgData name="Sven van der Burg" userId="9c1d2a43-8f43-42c3-a150-992445d6e87f" providerId="ADAL" clId="{32B3BD0E-DD27-934D-84BF-A39D0896E0C0}" dt="2023-07-19T11:48:16.616" v="366" actId="1076"/>
          <ac:spMkLst>
            <pc:docMk/>
            <pc:sldMk cId="2111668611" sldId="259"/>
            <ac:spMk id="8" creationId="{88FF6134-568E-F24A-4624-9E033969A37E}"/>
          </ac:spMkLst>
        </pc:spChg>
        <pc:spChg chg="mod">
          <ac:chgData name="Sven van der Burg" userId="9c1d2a43-8f43-42c3-a150-992445d6e87f" providerId="ADAL" clId="{32B3BD0E-DD27-934D-84BF-A39D0896E0C0}" dt="2023-07-19T11:48:25.664" v="380" actId="20577"/>
          <ac:spMkLst>
            <pc:docMk/>
            <pc:sldMk cId="2111668611" sldId="259"/>
            <ac:spMk id="10" creationId="{EC847DD0-B853-61CE-DBC2-44F2A7AE89DC}"/>
          </ac:spMkLst>
        </pc:spChg>
      </pc:sldChg>
      <pc:sldChg chg="addSp delSp modSp mod">
        <pc:chgData name="Sven van der Burg" userId="9c1d2a43-8f43-42c3-a150-992445d6e87f" providerId="ADAL" clId="{32B3BD0E-DD27-934D-84BF-A39D0896E0C0}" dt="2023-07-19T11:45:34.504" v="23" actId="478"/>
        <pc:sldMkLst>
          <pc:docMk/>
          <pc:sldMk cId="2751906270" sldId="260"/>
        </pc:sldMkLst>
        <pc:spChg chg="add del mod">
          <ac:chgData name="Sven van der Burg" userId="9c1d2a43-8f43-42c3-a150-992445d6e87f" providerId="ADAL" clId="{32B3BD0E-DD27-934D-84BF-A39D0896E0C0}" dt="2023-07-19T11:45:34.504" v="23" actId="478"/>
          <ac:spMkLst>
            <pc:docMk/>
            <pc:sldMk cId="2751906270" sldId="260"/>
            <ac:spMk id="10" creationId="{B98EE6F5-6CCE-6B43-905C-5FAB1C4B5186}"/>
          </ac:spMkLst>
        </pc:spChg>
      </pc:sldChg>
      <pc:sldChg chg="delSp modSp add del mod">
        <pc:chgData name="Sven van der Burg" userId="9c1d2a43-8f43-42c3-a150-992445d6e87f" providerId="ADAL" clId="{32B3BD0E-DD27-934D-84BF-A39D0896E0C0}" dt="2023-07-19T11:45:09.238" v="15" actId="2696"/>
        <pc:sldMkLst>
          <pc:docMk/>
          <pc:sldMk cId="3070849115" sldId="263"/>
        </pc:sldMkLst>
        <pc:spChg chg="del mod">
          <ac:chgData name="Sven van der Burg" userId="9c1d2a43-8f43-42c3-a150-992445d6e87f" providerId="ADAL" clId="{32B3BD0E-DD27-934D-84BF-A39D0896E0C0}" dt="2023-07-19T11:43:51.760" v="7"/>
          <ac:spMkLst>
            <pc:docMk/>
            <pc:sldMk cId="3070849115" sldId="263"/>
            <ac:spMk id="10" creationId="{B98EE6F5-6CCE-6B43-905C-5FAB1C4B5186}"/>
          </ac:spMkLst>
        </pc:spChg>
        <pc:graphicFrameChg chg="modGraphic">
          <ac:chgData name="Sven van der Burg" userId="9c1d2a43-8f43-42c3-a150-992445d6e87f" providerId="ADAL" clId="{32B3BD0E-DD27-934D-84BF-A39D0896E0C0}" dt="2023-07-19T11:43:47.178" v="4" actId="20577"/>
          <ac:graphicFrameMkLst>
            <pc:docMk/>
            <pc:sldMk cId="3070849115" sldId="263"/>
            <ac:graphicFrameMk id="9" creationId="{EAFFCDAB-BCB9-597F-340E-E3EB03AF26BC}"/>
          </ac:graphicFrameMkLst>
        </pc:graphicFrameChg>
      </pc:sldChg>
      <pc:sldChg chg="new del">
        <pc:chgData name="Sven van der Burg" userId="9c1d2a43-8f43-42c3-a150-992445d6e87f" providerId="ADAL" clId="{32B3BD0E-DD27-934D-84BF-A39D0896E0C0}" dt="2023-07-19T11:43:52.990" v="8" actId="2696"/>
        <pc:sldMkLst>
          <pc:docMk/>
          <pc:sldMk cId="1379637192" sldId="264"/>
        </pc:sldMkLst>
      </pc:sldChg>
      <pc:sldChg chg="addSp delSp modSp new mod modClrScheme chgLayout">
        <pc:chgData name="Sven van der Burg" userId="9c1d2a43-8f43-42c3-a150-992445d6e87f" providerId="ADAL" clId="{32B3BD0E-DD27-934D-84BF-A39D0896E0C0}" dt="2023-07-19T11:49:58.470" v="408" actId="207"/>
        <pc:sldMkLst>
          <pc:docMk/>
          <pc:sldMk cId="1912283803" sldId="264"/>
        </pc:sldMkLst>
        <pc:spChg chg="del mod ord">
          <ac:chgData name="Sven van der Burg" userId="9c1d2a43-8f43-42c3-a150-992445d6e87f" providerId="ADAL" clId="{32B3BD0E-DD27-934D-84BF-A39D0896E0C0}" dt="2023-07-19T11:44:35.960" v="10" actId="700"/>
          <ac:spMkLst>
            <pc:docMk/>
            <pc:sldMk cId="1912283803" sldId="264"/>
            <ac:spMk id="2" creationId="{C016F77F-6511-3C41-B430-2405F5D529C7}"/>
          </ac:spMkLst>
        </pc:spChg>
        <pc:spChg chg="del mod ord">
          <ac:chgData name="Sven van der Burg" userId="9c1d2a43-8f43-42c3-a150-992445d6e87f" providerId="ADAL" clId="{32B3BD0E-DD27-934D-84BF-A39D0896E0C0}" dt="2023-07-19T11:44:35.960" v="10" actId="700"/>
          <ac:spMkLst>
            <pc:docMk/>
            <pc:sldMk cId="1912283803" sldId="264"/>
            <ac:spMk id="3" creationId="{C97B1B9A-8C23-1646-A6ED-905405F679EA}"/>
          </ac:spMkLst>
        </pc:spChg>
        <pc:spChg chg="add del mod ord">
          <ac:chgData name="Sven van der Burg" userId="9c1d2a43-8f43-42c3-a150-992445d6e87f" providerId="ADAL" clId="{32B3BD0E-DD27-934D-84BF-A39D0896E0C0}" dt="2023-07-19T11:44:50.525" v="13" actId="700"/>
          <ac:spMkLst>
            <pc:docMk/>
            <pc:sldMk cId="1912283803" sldId="264"/>
            <ac:spMk id="4" creationId="{064023AC-CABC-B04A-A276-B4FB14A0F8B6}"/>
          </ac:spMkLst>
        </pc:spChg>
        <pc:spChg chg="add del mod ord">
          <ac:chgData name="Sven van der Burg" userId="9c1d2a43-8f43-42c3-a150-992445d6e87f" providerId="ADAL" clId="{32B3BD0E-DD27-934D-84BF-A39D0896E0C0}" dt="2023-07-19T11:44:50.525" v="13" actId="700"/>
          <ac:spMkLst>
            <pc:docMk/>
            <pc:sldMk cId="1912283803" sldId="264"/>
            <ac:spMk id="5" creationId="{97F04982-75C3-6F42-AA81-95FF08FC4755}"/>
          </ac:spMkLst>
        </pc:spChg>
        <pc:spChg chg="add del mod ord">
          <ac:chgData name="Sven van der Burg" userId="9c1d2a43-8f43-42c3-a150-992445d6e87f" providerId="ADAL" clId="{32B3BD0E-DD27-934D-84BF-A39D0896E0C0}" dt="2023-07-19T11:44:50.525" v="13" actId="700"/>
          <ac:spMkLst>
            <pc:docMk/>
            <pc:sldMk cId="1912283803" sldId="264"/>
            <ac:spMk id="6" creationId="{FE5F4E57-E8E9-F24A-8CB3-16FB3E482E86}"/>
          </ac:spMkLst>
        </pc:spChg>
        <pc:spChg chg="add mod ord">
          <ac:chgData name="Sven van der Burg" userId="9c1d2a43-8f43-42c3-a150-992445d6e87f" providerId="ADAL" clId="{32B3BD0E-DD27-934D-84BF-A39D0896E0C0}" dt="2023-07-19T11:49:58.470" v="408" actId="207"/>
          <ac:spMkLst>
            <pc:docMk/>
            <pc:sldMk cId="1912283803" sldId="264"/>
            <ac:spMk id="7" creationId="{34379EEA-C4F5-2B49-82B3-283E94CD399D}"/>
          </ac:spMkLst>
        </pc:spChg>
      </pc:sldChg>
      <pc:sldChg chg="addSp delSp modSp new mod modClrScheme chgLayout">
        <pc:chgData name="Sven van der Burg" userId="9c1d2a43-8f43-42c3-a150-992445d6e87f" providerId="ADAL" clId="{32B3BD0E-DD27-934D-84BF-A39D0896E0C0}" dt="2023-07-19T11:49:37.143" v="403" actId="14100"/>
        <pc:sldMkLst>
          <pc:docMk/>
          <pc:sldMk cId="1761737027" sldId="265"/>
        </pc:sldMkLst>
        <pc:spChg chg="mod ord">
          <ac:chgData name="Sven van der Burg" userId="9c1d2a43-8f43-42c3-a150-992445d6e87f" providerId="ADAL" clId="{32B3BD0E-DD27-934D-84BF-A39D0896E0C0}" dt="2023-07-19T11:49:07.289" v="388" actId="14100"/>
          <ac:spMkLst>
            <pc:docMk/>
            <pc:sldMk cId="1761737027" sldId="265"/>
            <ac:spMk id="2" creationId="{8C0F3498-8E31-5442-92DB-C15CD7FA948D}"/>
          </ac:spMkLst>
        </pc:spChg>
        <pc:spChg chg="mod ord">
          <ac:chgData name="Sven van der Burg" userId="9c1d2a43-8f43-42c3-a150-992445d6e87f" providerId="ADAL" clId="{32B3BD0E-DD27-934D-84BF-A39D0896E0C0}" dt="2023-07-19T11:49:37.143" v="403" actId="14100"/>
          <ac:spMkLst>
            <pc:docMk/>
            <pc:sldMk cId="1761737027" sldId="265"/>
            <ac:spMk id="3" creationId="{62E503A0-96AA-3A44-8EFC-BE231B19DEEC}"/>
          </ac:spMkLst>
        </pc:spChg>
        <pc:spChg chg="del mod ord">
          <ac:chgData name="Sven van der Burg" userId="9c1d2a43-8f43-42c3-a150-992445d6e87f" providerId="ADAL" clId="{32B3BD0E-DD27-934D-84BF-A39D0896E0C0}" dt="2023-07-19T11:46:52.181" v="126" actId="700"/>
          <ac:spMkLst>
            <pc:docMk/>
            <pc:sldMk cId="1761737027" sldId="265"/>
            <ac:spMk id="4" creationId="{DDDBB231-1A7F-024D-A701-B2BBC8823ADE}"/>
          </ac:spMkLst>
        </pc:spChg>
        <pc:spChg chg="add del mod ord">
          <ac:chgData name="Sven van der Burg" userId="9c1d2a43-8f43-42c3-a150-992445d6e87f" providerId="ADAL" clId="{32B3BD0E-DD27-934D-84BF-A39D0896E0C0}" dt="2023-07-19T11:49:27.254" v="394" actId="478"/>
          <ac:spMkLst>
            <pc:docMk/>
            <pc:sldMk cId="1761737027" sldId="265"/>
            <ac:spMk id="5" creationId="{1AA02A6A-74BB-1D48-BD41-76961D5A115A}"/>
          </ac:spMkLst>
        </pc:spChg>
        <pc:spChg chg="add del mod ord">
          <ac:chgData name="Sven van der Burg" userId="9c1d2a43-8f43-42c3-a150-992445d6e87f" providerId="ADAL" clId="{32B3BD0E-DD27-934D-84BF-A39D0896E0C0}" dt="2023-07-19T11:49:00.381" v="386" actId="700"/>
          <ac:spMkLst>
            <pc:docMk/>
            <pc:sldMk cId="1761737027" sldId="265"/>
            <ac:spMk id="6" creationId="{2B0C735B-2286-844E-8909-3D1242E4F4B8}"/>
          </ac:spMkLst>
        </pc:spChg>
        <pc:spChg chg="add del mod">
          <ac:chgData name="Sven van der Burg" userId="9c1d2a43-8f43-42c3-a150-992445d6e87f" providerId="ADAL" clId="{32B3BD0E-DD27-934D-84BF-A39D0896E0C0}" dt="2023-07-19T11:48:48.320" v="385"/>
          <ac:spMkLst>
            <pc:docMk/>
            <pc:sldMk cId="1761737027" sldId="265"/>
            <ac:spMk id="7" creationId="{D5470FB3-AAD2-4049-90E1-1FFC0629E7DA}"/>
          </ac:spMkLst>
        </pc:spChg>
      </pc:sldChg>
    </pc:docChg>
  </pc:docChgLst>
  <pc:docChgLst>
    <pc:chgData name="Sven van der Burg" userId="S::s.vanderburg@esciencecenter.nl::9c1d2a43-8f43-42c3-a150-992445d6e87f" providerId="AD" clId="Web-{90F11E12-F57E-A44F-A579-9CB01B7DE5D7}"/>
    <pc:docChg chg="modSld">
      <pc:chgData name="Sven van der Burg" userId="S::s.vanderburg@esciencecenter.nl::9c1d2a43-8f43-42c3-a150-992445d6e87f" providerId="AD" clId="Web-{90F11E12-F57E-A44F-A579-9CB01B7DE5D7}" dt="2022-11-23T08:48:29.630" v="1" actId="20577"/>
      <pc:docMkLst>
        <pc:docMk/>
      </pc:docMkLst>
      <pc:sldChg chg="modSp">
        <pc:chgData name="Sven van der Burg" userId="S::s.vanderburg@esciencecenter.nl::9c1d2a43-8f43-42c3-a150-992445d6e87f" providerId="AD" clId="Web-{90F11E12-F57E-A44F-A579-9CB01B7DE5D7}" dt="2022-11-23T08:48:29.630" v="1" actId="20577"/>
        <pc:sldMkLst>
          <pc:docMk/>
          <pc:sldMk cId="2100513538" sldId="268"/>
        </pc:sldMkLst>
        <pc:spChg chg="mod">
          <ac:chgData name="Sven van der Burg" userId="S::s.vanderburg@esciencecenter.nl::9c1d2a43-8f43-42c3-a150-992445d6e87f" providerId="AD" clId="Web-{90F11E12-F57E-A44F-A579-9CB01B7DE5D7}" dt="2022-11-23T08:48:29.630" v="1" actId="20577"/>
          <ac:spMkLst>
            <pc:docMk/>
            <pc:sldMk cId="2100513538" sldId="268"/>
            <ac:spMk id="13" creationId="{C7FC6F22-F05A-AD4E-8AC5-EABEB431D0DC}"/>
          </ac:spMkLst>
        </pc:spChg>
      </pc:sldChg>
    </pc:docChg>
  </pc:docChgLst>
  <pc:docChgLst>
    <pc:chgData name="Olga Lyashevska" userId="S::o.lyashevska@esciencecenter.nl::7252fb80-4475-4fcd-a335-8adbf20a5d82" providerId="AD" clId="Web-{77A98B63-A377-3D27-C103-03375ADF7CB3}"/>
    <pc:docChg chg="modSld">
      <pc:chgData name="Olga Lyashevska" userId="S::o.lyashevska@esciencecenter.nl::7252fb80-4475-4fcd-a335-8adbf20a5d82" providerId="AD" clId="Web-{77A98B63-A377-3D27-C103-03375ADF7CB3}" dt="2024-05-28T13:30:56.284" v="2"/>
      <pc:docMkLst>
        <pc:docMk/>
      </pc:docMkLst>
      <pc:sldChg chg="mod modShow">
        <pc:chgData name="Olga Lyashevska" userId="S::o.lyashevska@esciencecenter.nl::7252fb80-4475-4fcd-a335-8adbf20a5d82" providerId="AD" clId="Web-{77A98B63-A377-3D27-C103-03375ADF7CB3}" dt="2024-05-28T13:30:56.284" v="2"/>
        <pc:sldMkLst>
          <pc:docMk/>
          <pc:sldMk cId="2111668611" sldId="259"/>
        </pc:sldMkLst>
      </pc:sldChg>
      <pc:sldChg chg="mod modShow">
        <pc:chgData name="Olga Lyashevska" userId="S::o.lyashevska@esciencecenter.nl::7252fb80-4475-4fcd-a335-8adbf20a5d82" providerId="AD" clId="Web-{77A98B63-A377-3D27-C103-03375ADF7CB3}" dt="2024-05-28T13:30:28.095" v="0"/>
        <pc:sldMkLst>
          <pc:docMk/>
          <pc:sldMk cId="2124577835" sldId="268"/>
        </pc:sldMkLst>
      </pc:sldChg>
    </pc:docChg>
  </pc:docChgLst>
  <pc:docChgLst>
    <pc:chgData name="Fenne Riemslagh" userId="S::f.riemslagh@esciencecenter.nl::bd4a341a-f42b-40b9-932e-282c64984ba4" providerId="AD" clId="Web-{64202895-9DEA-109D-0473-7C6F6268CF87}"/>
    <pc:docChg chg="addSld delSld modSld">
      <pc:chgData name="Fenne Riemslagh" userId="S::f.riemslagh@esciencecenter.nl::bd4a341a-f42b-40b9-932e-282c64984ba4" providerId="AD" clId="Web-{64202895-9DEA-109D-0473-7C6F6268CF87}" dt="2024-04-18T10:17:30.403" v="134"/>
      <pc:docMkLst>
        <pc:docMk/>
      </pc:docMkLst>
      <pc:sldChg chg="addSp modSp new del mod setBg">
        <pc:chgData name="Fenne Riemslagh" userId="S::f.riemslagh@esciencecenter.nl::bd4a341a-f42b-40b9-932e-282c64984ba4" providerId="AD" clId="Web-{64202895-9DEA-109D-0473-7C6F6268CF87}" dt="2024-04-18T10:12:23.461" v="29"/>
        <pc:sldMkLst>
          <pc:docMk/>
          <pc:sldMk cId="1847117743" sldId="267"/>
        </pc:sldMkLst>
        <pc:spChg chg="mod">
          <ac:chgData name="Fenne Riemslagh" userId="S::f.riemslagh@esciencecenter.nl::bd4a341a-f42b-40b9-932e-282c64984ba4" providerId="AD" clId="Web-{64202895-9DEA-109D-0473-7C6F6268CF87}" dt="2024-04-18T10:10:53.033" v="3"/>
          <ac:spMkLst>
            <pc:docMk/>
            <pc:sldMk cId="1847117743" sldId="267"/>
            <ac:spMk id="2" creationId="{23E183C8-3F19-BFFC-9607-B9492DF4BFCC}"/>
          </ac:spMkLst>
        </pc:spChg>
        <pc:spChg chg="mod">
          <ac:chgData name="Fenne Riemslagh" userId="S::f.riemslagh@esciencecenter.nl::bd4a341a-f42b-40b9-932e-282c64984ba4" providerId="AD" clId="Web-{64202895-9DEA-109D-0473-7C6F6268CF87}" dt="2024-04-18T10:10:53.033" v="3"/>
          <ac:spMkLst>
            <pc:docMk/>
            <pc:sldMk cId="1847117743" sldId="267"/>
            <ac:spMk id="3" creationId="{61119EF9-90CB-AF0D-772A-505FFAAB74EE}"/>
          </ac:spMkLst>
        </pc:spChg>
        <pc:spChg chg="add">
          <ac:chgData name="Fenne Riemslagh" userId="S::f.riemslagh@esciencecenter.nl::bd4a341a-f42b-40b9-932e-282c64984ba4" providerId="AD" clId="Web-{64202895-9DEA-109D-0473-7C6F6268CF87}" dt="2024-04-18T10:10:53.033" v="3"/>
          <ac:spMkLst>
            <pc:docMk/>
            <pc:sldMk cId="1847117743" sldId="267"/>
            <ac:spMk id="9" creationId="{93245F62-CCC4-49E4-B95B-EA6C1E790510}"/>
          </ac:spMkLst>
        </pc:spChg>
        <pc:spChg chg="add">
          <ac:chgData name="Fenne Riemslagh" userId="S::f.riemslagh@esciencecenter.nl::bd4a341a-f42b-40b9-932e-282c64984ba4" providerId="AD" clId="Web-{64202895-9DEA-109D-0473-7C6F6268CF87}" dt="2024-04-18T10:10:53.033" v="3"/>
          <ac:spMkLst>
            <pc:docMk/>
            <pc:sldMk cId="1847117743" sldId="267"/>
            <ac:spMk id="11" creationId="{E6C0DD6B-6AA3-448F-9B99-8386295BC1B4}"/>
          </ac:spMkLst>
        </pc:spChg>
        <pc:picChg chg="add mod">
          <ac:chgData name="Fenne Riemslagh" userId="S::f.riemslagh@esciencecenter.nl::bd4a341a-f42b-40b9-932e-282c64984ba4" providerId="AD" clId="Web-{64202895-9DEA-109D-0473-7C6F6268CF87}" dt="2024-04-18T10:11:58.194" v="6" actId="14100"/>
          <ac:picMkLst>
            <pc:docMk/>
            <pc:sldMk cId="1847117743" sldId="267"/>
            <ac:picMk id="4" creationId="{ED620C40-9C6F-85DA-54CB-12F7CFC62B8B}"/>
          </ac:picMkLst>
        </pc:picChg>
      </pc:sldChg>
      <pc:sldChg chg="addSp delSp modSp new">
        <pc:chgData name="Fenne Riemslagh" userId="S::f.riemslagh@esciencecenter.nl::bd4a341a-f42b-40b9-932e-282c64984ba4" providerId="AD" clId="Web-{64202895-9DEA-109D-0473-7C6F6268CF87}" dt="2024-04-18T10:17:26.527" v="132" actId="1076"/>
        <pc:sldMkLst>
          <pc:docMk/>
          <pc:sldMk cId="2124577835" sldId="268"/>
        </pc:sldMkLst>
        <pc:spChg chg="mod">
          <ac:chgData name="Fenne Riemslagh" userId="S::f.riemslagh@esciencecenter.nl::bd4a341a-f42b-40b9-932e-282c64984ba4" providerId="AD" clId="Web-{64202895-9DEA-109D-0473-7C6F6268CF87}" dt="2024-04-18T10:17:26.527" v="132" actId="1076"/>
          <ac:spMkLst>
            <pc:docMk/>
            <pc:sldMk cId="2124577835" sldId="268"/>
            <ac:spMk id="2" creationId="{79E75BE8-B3AF-0AD1-5D90-E836C876BD66}"/>
          </ac:spMkLst>
        </pc:spChg>
        <pc:spChg chg="del">
          <ac:chgData name="Fenne Riemslagh" userId="S::f.riemslagh@esciencecenter.nl::bd4a341a-f42b-40b9-932e-282c64984ba4" providerId="AD" clId="Web-{64202895-9DEA-109D-0473-7C6F6268CF87}" dt="2024-04-18T10:13:32.293" v="46"/>
          <ac:spMkLst>
            <pc:docMk/>
            <pc:sldMk cId="2124577835" sldId="268"/>
            <ac:spMk id="3" creationId="{CE79B696-0E92-45BF-617B-F3DD16D82E78}"/>
          </ac:spMkLst>
        </pc:spChg>
        <pc:spChg chg="add del mod">
          <ac:chgData name="Fenne Riemslagh" userId="S::f.riemslagh@esciencecenter.nl::bd4a341a-f42b-40b9-932e-282c64984ba4" providerId="AD" clId="Web-{64202895-9DEA-109D-0473-7C6F6268CF87}" dt="2024-04-18T10:13:10.542" v="38"/>
          <ac:spMkLst>
            <pc:docMk/>
            <pc:sldMk cId="2124577835" sldId="268"/>
            <ac:spMk id="4" creationId="{12BE90B4-F3F1-AE57-1C2F-4D143F690E4B}"/>
          </ac:spMkLst>
        </pc:spChg>
        <pc:spChg chg="add mod">
          <ac:chgData name="Fenne Riemslagh" userId="S::f.riemslagh@esciencecenter.nl::bd4a341a-f42b-40b9-932e-282c64984ba4" providerId="AD" clId="Web-{64202895-9DEA-109D-0473-7C6F6268CF87}" dt="2024-04-18T10:14:53.174" v="62" actId="1076"/>
          <ac:spMkLst>
            <pc:docMk/>
            <pc:sldMk cId="2124577835" sldId="268"/>
            <ac:spMk id="7" creationId="{65417D03-3040-F05E-8B15-8412D53740E2}"/>
          </ac:spMkLst>
        </pc:spChg>
        <pc:spChg chg="add mod">
          <ac:chgData name="Fenne Riemslagh" userId="S::f.riemslagh@esciencecenter.nl::bd4a341a-f42b-40b9-932e-282c64984ba4" providerId="AD" clId="Web-{64202895-9DEA-109D-0473-7C6F6268CF87}" dt="2024-04-18T10:17:19.668" v="131" actId="1076"/>
          <ac:spMkLst>
            <pc:docMk/>
            <pc:sldMk cId="2124577835" sldId="268"/>
            <ac:spMk id="9" creationId="{86F15E8D-0598-FE21-EA2F-EDD028E61D18}"/>
          </ac:spMkLst>
        </pc:spChg>
        <pc:picChg chg="add mod">
          <ac:chgData name="Fenne Riemslagh" userId="S::f.riemslagh@esciencecenter.nl::bd4a341a-f42b-40b9-932e-282c64984ba4" providerId="AD" clId="Web-{64202895-9DEA-109D-0473-7C6F6268CF87}" dt="2024-04-18T10:14:56.486" v="63" actId="1076"/>
          <ac:picMkLst>
            <pc:docMk/>
            <pc:sldMk cId="2124577835" sldId="268"/>
            <ac:picMk id="6" creationId="{631D2C76-63D9-EEF9-9338-929625C2C1D1}"/>
          </ac:picMkLst>
        </pc:picChg>
      </pc:sldChg>
      <pc:sldChg chg="addSp modSp new del">
        <pc:chgData name="Fenne Riemslagh" userId="S::f.riemslagh@esciencecenter.nl::bd4a341a-f42b-40b9-932e-282c64984ba4" providerId="AD" clId="Web-{64202895-9DEA-109D-0473-7C6F6268CF87}" dt="2024-04-18T10:17:29.856" v="133"/>
        <pc:sldMkLst>
          <pc:docMk/>
          <pc:sldMk cId="2825495390" sldId="269"/>
        </pc:sldMkLst>
        <pc:spChg chg="mod">
          <ac:chgData name="Fenne Riemslagh" userId="S::f.riemslagh@esciencecenter.nl::bd4a341a-f42b-40b9-932e-282c64984ba4" providerId="AD" clId="Web-{64202895-9DEA-109D-0473-7C6F6268CF87}" dt="2024-04-18T10:12:15.085" v="27" actId="1076"/>
          <ac:spMkLst>
            <pc:docMk/>
            <pc:sldMk cId="2825495390" sldId="269"/>
            <ac:spMk id="2" creationId="{B3244A6F-6F25-394F-0FF9-B42E62217515}"/>
          </ac:spMkLst>
        </pc:spChg>
        <pc:picChg chg="add mod">
          <ac:chgData name="Fenne Riemslagh" userId="S::f.riemslagh@esciencecenter.nl::bd4a341a-f42b-40b9-932e-282c64984ba4" providerId="AD" clId="Web-{64202895-9DEA-109D-0473-7C6F6268CF87}" dt="2024-04-18T10:12:17.914" v="28" actId="1076"/>
          <ac:picMkLst>
            <pc:docMk/>
            <pc:sldMk cId="2825495390" sldId="269"/>
            <ac:picMk id="6" creationId="{FEBF3469-9432-551C-EDAB-5D8BFB715920}"/>
          </ac:picMkLst>
        </pc:picChg>
      </pc:sldChg>
      <pc:sldChg chg="new del">
        <pc:chgData name="Fenne Riemslagh" userId="S::f.riemslagh@esciencecenter.nl::bd4a341a-f42b-40b9-932e-282c64984ba4" providerId="AD" clId="Web-{64202895-9DEA-109D-0473-7C6F6268CF87}" dt="2024-04-18T10:17:30.403" v="134"/>
        <pc:sldMkLst>
          <pc:docMk/>
          <pc:sldMk cId="1723393190" sldId="270"/>
        </pc:sldMkLst>
      </pc:sldChg>
    </pc:docChg>
  </pc:docChgLst>
  <pc:docChgLst>
    <pc:chgData name="Fenne Riemslagh" userId="S::f.riemslagh@esciencecenter.nl::bd4a341a-f42b-40b9-932e-282c64984ba4" providerId="AD" clId="Web-{FF2BD597-A0A6-CA66-3381-62CE031223CC}"/>
    <pc:docChg chg="addSld delSld">
      <pc:chgData name="Fenne Riemslagh" userId="S::f.riemslagh@esciencecenter.nl::bd4a341a-f42b-40b9-932e-282c64984ba4" providerId="AD" clId="Web-{FF2BD597-A0A6-CA66-3381-62CE031223CC}" dt="2023-10-09T06:46:44.242" v="11"/>
      <pc:docMkLst>
        <pc:docMk/>
      </pc:docMkLst>
      <pc:sldChg chg="del">
        <pc:chgData name="Fenne Riemslagh" userId="S::f.riemslagh@esciencecenter.nl::bd4a341a-f42b-40b9-932e-282c64984ba4" providerId="AD" clId="Web-{FF2BD597-A0A6-CA66-3381-62CE031223CC}" dt="2023-10-09T06:46:37.882" v="9"/>
        <pc:sldMkLst>
          <pc:docMk/>
          <pc:sldMk cId="2111668611" sldId="259"/>
        </pc:sldMkLst>
      </pc:sldChg>
      <pc:sldChg chg="del">
        <pc:chgData name="Fenne Riemslagh" userId="S::f.riemslagh@esciencecenter.nl::bd4a341a-f42b-40b9-932e-282c64984ba4" providerId="AD" clId="Web-{FF2BD597-A0A6-CA66-3381-62CE031223CC}" dt="2023-10-09T06:46:16.053" v="2"/>
        <pc:sldMkLst>
          <pc:docMk/>
          <pc:sldMk cId="2751906270" sldId="260"/>
        </pc:sldMkLst>
      </pc:sldChg>
      <pc:sldChg chg="del">
        <pc:chgData name="Fenne Riemslagh" userId="S::f.riemslagh@esciencecenter.nl::bd4a341a-f42b-40b9-932e-282c64984ba4" providerId="AD" clId="Web-{FF2BD597-A0A6-CA66-3381-62CE031223CC}" dt="2023-10-09T06:46:17.585" v="3"/>
        <pc:sldMkLst>
          <pc:docMk/>
          <pc:sldMk cId="1912283803" sldId="264"/>
        </pc:sldMkLst>
      </pc:sldChg>
      <pc:sldChg chg="del">
        <pc:chgData name="Fenne Riemslagh" userId="S::f.riemslagh@esciencecenter.nl::bd4a341a-f42b-40b9-932e-282c64984ba4" providerId="AD" clId="Web-{FF2BD597-A0A6-CA66-3381-62CE031223CC}" dt="2023-10-09T06:46:37.882" v="8"/>
        <pc:sldMkLst>
          <pc:docMk/>
          <pc:sldMk cId="1761737027" sldId="265"/>
        </pc:sldMkLst>
      </pc:sldChg>
      <pc:sldChg chg="add">
        <pc:chgData name="Fenne Riemslagh" userId="S::f.riemslagh@esciencecenter.nl::bd4a341a-f42b-40b9-932e-282c64984ba4" providerId="AD" clId="Web-{FF2BD597-A0A6-CA66-3381-62CE031223CC}" dt="2023-10-09T06:46:13.616" v="0"/>
        <pc:sldMkLst>
          <pc:docMk/>
          <pc:sldMk cId="3136419821" sldId="266"/>
        </pc:sldMkLst>
      </pc:sldChg>
      <pc:sldChg chg="add">
        <pc:chgData name="Fenne Riemslagh" userId="S::f.riemslagh@esciencecenter.nl::bd4a341a-f42b-40b9-932e-282c64984ba4" providerId="AD" clId="Web-{FF2BD597-A0A6-CA66-3381-62CE031223CC}" dt="2023-10-09T06:46:13.678" v="1"/>
        <pc:sldMkLst>
          <pc:docMk/>
          <pc:sldMk cId="895417227" sldId="267"/>
        </pc:sldMkLst>
      </pc:sldChg>
      <pc:sldChg chg="add">
        <pc:chgData name="Fenne Riemslagh" userId="S::f.riemslagh@esciencecenter.nl::bd4a341a-f42b-40b9-932e-282c64984ba4" providerId="AD" clId="Web-{FF2BD597-A0A6-CA66-3381-62CE031223CC}" dt="2023-10-09T06:46:43.929" v="10"/>
        <pc:sldMkLst>
          <pc:docMk/>
          <pc:sldMk cId="2933418156" sldId="268"/>
        </pc:sldMkLst>
      </pc:sldChg>
      <pc:sldChg chg="add del">
        <pc:chgData name="Fenne Riemslagh" userId="S::f.riemslagh@esciencecenter.nl::bd4a341a-f42b-40b9-932e-282c64984ba4" providerId="AD" clId="Web-{FF2BD597-A0A6-CA66-3381-62CE031223CC}" dt="2023-10-09T06:46:36.117" v="7"/>
        <pc:sldMkLst>
          <pc:docMk/>
          <pc:sldMk cId="3622276819" sldId="268"/>
        </pc:sldMkLst>
      </pc:sldChg>
      <pc:sldChg chg="add">
        <pc:chgData name="Fenne Riemslagh" userId="S::f.riemslagh@esciencecenter.nl::bd4a341a-f42b-40b9-932e-282c64984ba4" providerId="AD" clId="Web-{FF2BD597-A0A6-CA66-3381-62CE031223CC}" dt="2023-10-09T06:46:44.242" v="11"/>
        <pc:sldMkLst>
          <pc:docMk/>
          <pc:sldMk cId="2789593870" sldId="269"/>
        </pc:sldMkLst>
      </pc:sldChg>
      <pc:sldChg chg="add del">
        <pc:chgData name="Fenne Riemslagh" userId="S::f.riemslagh@esciencecenter.nl::bd4a341a-f42b-40b9-932e-282c64984ba4" providerId="AD" clId="Web-{FF2BD597-A0A6-CA66-3381-62CE031223CC}" dt="2023-10-09T06:46:36.117" v="6"/>
        <pc:sldMkLst>
          <pc:docMk/>
          <pc:sldMk cId="3305238248" sldId="269"/>
        </pc:sldMkLst>
      </pc:sldChg>
    </pc:docChg>
  </pc:docChgLst>
  <pc:docChgLst>
    <pc:chgData name="Sven van der Burg" userId="S::s.vanderburg@esciencecenter.nl::9c1d2a43-8f43-42c3-a150-992445d6e87f" providerId="AD" clId="Web-{6E69E39D-FFD4-F4CE-DCED-B029C53EBED7}"/>
    <pc:docChg chg="addSld delSld">
      <pc:chgData name="Sven van der Burg" userId="S::s.vanderburg@esciencecenter.nl::9c1d2a43-8f43-42c3-a150-992445d6e87f" providerId="AD" clId="Web-{6E69E39D-FFD4-F4CE-DCED-B029C53EBED7}" dt="2023-03-28T07:19:27.892" v="12"/>
      <pc:docMkLst>
        <pc:docMk/>
      </pc:docMkLst>
      <pc:sldChg chg="add">
        <pc:chgData name="Sven van der Burg" userId="S::s.vanderburg@esciencecenter.nl::9c1d2a43-8f43-42c3-a150-992445d6e87f" providerId="AD" clId="Web-{6E69E39D-FFD4-F4CE-DCED-B029C53EBED7}" dt="2023-03-28T07:19:26.939" v="6"/>
        <pc:sldMkLst>
          <pc:docMk/>
          <pc:sldMk cId="2203836931" sldId="256"/>
        </pc:sldMkLst>
      </pc:sldChg>
      <pc:sldChg chg="del">
        <pc:chgData name="Sven van der Burg" userId="S::s.vanderburg@esciencecenter.nl::9c1d2a43-8f43-42c3-a150-992445d6e87f" providerId="AD" clId="Web-{6E69E39D-FFD4-F4CE-DCED-B029C53EBED7}" dt="2023-03-28T07:19:24.564" v="4"/>
        <pc:sldMkLst>
          <pc:docMk/>
          <pc:sldMk cId="1977480002" sldId="257"/>
        </pc:sldMkLst>
      </pc:sldChg>
      <pc:sldChg chg="add">
        <pc:chgData name="Sven van der Burg" userId="S::s.vanderburg@esciencecenter.nl::9c1d2a43-8f43-42c3-a150-992445d6e87f" providerId="AD" clId="Web-{6E69E39D-FFD4-F4CE-DCED-B029C53EBED7}" dt="2023-03-28T07:19:27.157" v="7"/>
        <pc:sldMkLst>
          <pc:docMk/>
          <pc:sldMk cId="3140844884" sldId="257"/>
        </pc:sldMkLst>
      </pc:sldChg>
      <pc:sldChg chg="add">
        <pc:chgData name="Sven van der Burg" userId="S::s.vanderburg@esciencecenter.nl::9c1d2a43-8f43-42c3-a150-992445d6e87f" providerId="AD" clId="Web-{6E69E39D-FFD4-F4CE-DCED-B029C53EBED7}" dt="2023-03-28T07:19:27.204" v="8"/>
        <pc:sldMkLst>
          <pc:docMk/>
          <pc:sldMk cId="1310200848" sldId="258"/>
        </pc:sldMkLst>
      </pc:sldChg>
      <pc:sldChg chg="add">
        <pc:chgData name="Sven van der Burg" userId="S::s.vanderburg@esciencecenter.nl::9c1d2a43-8f43-42c3-a150-992445d6e87f" providerId="AD" clId="Web-{6E69E39D-FFD4-F4CE-DCED-B029C53EBED7}" dt="2023-03-28T07:19:27.532" v="9"/>
        <pc:sldMkLst>
          <pc:docMk/>
          <pc:sldMk cId="2111668611" sldId="259"/>
        </pc:sldMkLst>
      </pc:sldChg>
      <pc:sldChg chg="add">
        <pc:chgData name="Sven van der Burg" userId="S::s.vanderburg@esciencecenter.nl::9c1d2a43-8f43-42c3-a150-992445d6e87f" providerId="AD" clId="Web-{6E69E39D-FFD4-F4CE-DCED-B029C53EBED7}" dt="2023-03-28T07:19:27.626" v="10"/>
        <pc:sldMkLst>
          <pc:docMk/>
          <pc:sldMk cId="2751906270" sldId="260"/>
        </pc:sldMkLst>
      </pc:sldChg>
      <pc:sldChg chg="add">
        <pc:chgData name="Sven van der Burg" userId="S::s.vanderburg@esciencecenter.nl::9c1d2a43-8f43-42c3-a150-992445d6e87f" providerId="AD" clId="Web-{6E69E39D-FFD4-F4CE-DCED-B029C53EBED7}" dt="2023-03-28T07:19:27.798" v="11"/>
        <pc:sldMkLst>
          <pc:docMk/>
          <pc:sldMk cId="922495996" sldId="261"/>
        </pc:sldMkLst>
      </pc:sldChg>
      <pc:sldChg chg="add">
        <pc:chgData name="Sven van der Burg" userId="S::s.vanderburg@esciencecenter.nl::9c1d2a43-8f43-42c3-a150-992445d6e87f" providerId="AD" clId="Web-{6E69E39D-FFD4-F4CE-DCED-B029C53EBED7}" dt="2023-03-28T07:19:27.892" v="12"/>
        <pc:sldMkLst>
          <pc:docMk/>
          <pc:sldMk cId="2373177697" sldId="262"/>
        </pc:sldMkLst>
      </pc:sldChg>
      <pc:sldChg chg="del">
        <pc:chgData name="Sven van der Burg" userId="S::s.vanderburg@esciencecenter.nl::9c1d2a43-8f43-42c3-a150-992445d6e87f" providerId="AD" clId="Web-{6E69E39D-FFD4-F4CE-DCED-B029C53EBED7}" dt="2023-03-28T07:19:24.564" v="5"/>
        <pc:sldMkLst>
          <pc:docMk/>
          <pc:sldMk cId="891515687" sldId="267"/>
        </pc:sldMkLst>
      </pc:sldChg>
      <pc:sldChg chg="del">
        <pc:chgData name="Sven van der Burg" userId="S::s.vanderburg@esciencecenter.nl::9c1d2a43-8f43-42c3-a150-992445d6e87f" providerId="AD" clId="Web-{6E69E39D-FFD4-F4CE-DCED-B029C53EBED7}" dt="2023-03-28T07:19:24.564" v="0"/>
        <pc:sldMkLst>
          <pc:docMk/>
          <pc:sldMk cId="2100513538" sldId="268"/>
        </pc:sldMkLst>
      </pc:sldChg>
      <pc:sldChg chg="del">
        <pc:chgData name="Sven van der Burg" userId="S::s.vanderburg@esciencecenter.nl::9c1d2a43-8f43-42c3-a150-992445d6e87f" providerId="AD" clId="Web-{6E69E39D-FFD4-F4CE-DCED-B029C53EBED7}" dt="2023-03-28T07:19:24.564" v="2"/>
        <pc:sldMkLst>
          <pc:docMk/>
          <pc:sldMk cId="1545884588" sldId="269"/>
        </pc:sldMkLst>
      </pc:sldChg>
      <pc:sldChg chg="del">
        <pc:chgData name="Sven van der Burg" userId="S::s.vanderburg@esciencecenter.nl::9c1d2a43-8f43-42c3-a150-992445d6e87f" providerId="AD" clId="Web-{6E69E39D-FFD4-F4CE-DCED-B029C53EBED7}" dt="2023-03-28T07:19:24.564" v="3"/>
        <pc:sldMkLst>
          <pc:docMk/>
          <pc:sldMk cId="3614068572" sldId="270"/>
        </pc:sldMkLst>
      </pc:sldChg>
      <pc:sldChg chg="del">
        <pc:chgData name="Sven van der Burg" userId="S::s.vanderburg@esciencecenter.nl::9c1d2a43-8f43-42c3-a150-992445d6e87f" providerId="AD" clId="Web-{6E69E39D-FFD4-F4CE-DCED-B029C53EBED7}" dt="2023-03-28T07:19:24.564" v="1"/>
        <pc:sldMkLst>
          <pc:docMk/>
          <pc:sldMk cId="2870846970" sldId="271"/>
        </pc:sldMkLst>
      </pc:sldChg>
    </pc:docChg>
  </pc:docChgLst>
  <pc:docChgLst>
    <pc:chgData name="Djura Smits" userId="S::d.smits@esciencecenter.nl::83f00de3-320a-4576-821f-a395df771f8e" providerId="AD" clId="Web-{655B7744-12F8-4A78-7B75-B9190B1ED8D8}"/>
    <pc:docChg chg="modSld">
      <pc:chgData name="Djura Smits" userId="S::d.smits@esciencecenter.nl::83f00de3-320a-4576-821f-a395df771f8e" providerId="AD" clId="Web-{655B7744-12F8-4A78-7B75-B9190B1ED8D8}" dt="2024-02-05T07:42:38.838" v="1" actId="20577"/>
      <pc:docMkLst>
        <pc:docMk/>
      </pc:docMkLst>
      <pc:sldChg chg="modSp">
        <pc:chgData name="Djura Smits" userId="S::d.smits@esciencecenter.nl::83f00de3-320a-4576-821f-a395df771f8e" providerId="AD" clId="Web-{655B7744-12F8-4A78-7B75-B9190B1ED8D8}" dt="2024-02-05T07:42:38.838" v="1" actId="20577"/>
        <pc:sldMkLst>
          <pc:docMk/>
          <pc:sldMk cId="1310200848" sldId="258"/>
        </pc:sldMkLst>
        <pc:spChg chg="mod">
          <ac:chgData name="Djura Smits" userId="S::d.smits@esciencecenter.nl::83f00de3-320a-4576-821f-a395df771f8e" providerId="AD" clId="Web-{655B7744-12F8-4A78-7B75-B9190B1ED8D8}" dt="2024-02-05T07:42:33.666" v="0" actId="20577"/>
          <ac:spMkLst>
            <pc:docMk/>
            <pc:sldMk cId="1310200848" sldId="258"/>
            <ac:spMk id="6" creationId="{016379BE-E51C-211C-8ADA-7A4CE4DB098E}"/>
          </ac:spMkLst>
        </pc:spChg>
        <pc:spChg chg="mod">
          <ac:chgData name="Djura Smits" userId="S::d.smits@esciencecenter.nl::83f00de3-320a-4576-821f-a395df771f8e" providerId="AD" clId="Web-{655B7744-12F8-4A78-7B75-B9190B1ED8D8}" dt="2024-02-05T07:42:38.838" v="1" actId="20577"/>
          <ac:spMkLst>
            <pc:docMk/>
            <pc:sldMk cId="1310200848" sldId="258"/>
            <ac:spMk id="7" creationId="{D6436E73-DFE3-74B9-918C-E75BEC53AC91}"/>
          </ac:spMkLst>
        </pc:spChg>
      </pc:sldChg>
    </pc:docChg>
  </pc:docChgLst>
  <pc:docChgLst>
    <pc:chgData name="Sven van der Burg" userId="S::s.vanderburg@esciencecenter.nl::9c1d2a43-8f43-42c3-a150-992445d6e87f" providerId="AD" clId="Web-{610A799C-549C-0D9B-C012-72EEC41A42B4}"/>
    <pc:docChg chg="addSld modSld">
      <pc:chgData name="Sven van der Burg" userId="S::s.vanderburg@esciencecenter.nl::9c1d2a43-8f43-42c3-a150-992445d6e87f" providerId="AD" clId="Web-{610A799C-549C-0D9B-C012-72EEC41A42B4}" dt="2022-10-05T18:37:27.523" v="77" actId="20577"/>
      <pc:docMkLst>
        <pc:docMk/>
      </pc:docMkLst>
      <pc:sldChg chg="modSp">
        <pc:chgData name="Sven van der Burg" userId="S::s.vanderburg@esciencecenter.nl::9c1d2a43-8f43-42c3-a150-992445d6e87f" providerId="AD" clId="Web-{610A799C-549C-0D9B-C012-72EEC41A42B4}" dt="2022-10-05T18:37:27.523" v="77" actId="20577"/>
        <pc:sldMkLst>
          <pc:docMk/>
          <pc:sldMk cId="1545884588" sldId="269"/>
        </pc:sldMkLst>
        <pc:spChg chg="mod">
          <ac:chgData name="Sven van der Burg" userId="S::s.vanderburg@esciencecenter.nl::9c1d2a43-8f43-42c3-a150-992445d6e87f" providerId="AD" clId="Web-{610A799C-549C-0D9B-C012-72EEC41A42B4}" dt="2022-10-05T18:37:27.523" v="77" actId="20577"/>
          <ac:spMkLst>
            <pc:docMk/>
            <pc:sldMk cId="1545884588" sldId="269"/>
            <ac:spMk id="13" creationId="{C7FC6F22-F05A-AD4E-8AC5-EABEB431D0DC}"/>
          </ac:spMkLst>
        </pc:spChg>
      </pc:sldChg>
      <pc:sldChg chg="addSp delSp modSp add replId">
        <pc:chgData name="Sven van der Burg" userId="S::s.vanderburg@esciencecenter.nl::9c1d2a43-8f43-42c3-a150-992445d6e87f" providerId="AD" clId="Web-{610A799C-549C-0D9B-C012-72EEC41A42B4}" dt="2022-10-05T18:36:10.379" v="72" actId="1076"/>
        <pc:sldMkLst>
          <pc:docMk/>
          <pc:sldMk cId="3614068572" sldId="270"/>
        </pc:sldMkLst>
        <pc:spChg chg="mod">
          <ac:chgData name="Sven van der Burg" userId="S::s.vanderburg@esciencecenter.nl::9c1d2a43-8f43-42c3-a150-992445d6e87f" providerId="AD" clId="Web-{610A799C-549C-0D9B-C012-72EEC41A42B4}" dt="2022-10-05T18:36:10.379" v="72" actId="1076"/>
          <ac:spMkLst>
            <pc:docMk/>
            <pc:sldMk cId="3614068572" sldId="270"/>
            <ac:spMk id="2" creationId="{35946E15-1555-6669-4A2B-62D0EBFD07BC}"/>
          </ac:spMkLst>
        </pc:spChg>
        <pc:spChg chg="add mod">
          <ac:chgData name="Sven van der Burg" userId="S::s.vanderburg@esciencecenter.nl::9c1d2a43-8f43-42c3-a150-992445d6e87f" providerId="AD" clId="Web-{610A799C-549C-0D9B-C012-72EEC41A42B4}" dt="2022-10-05T18:35:22.268" v="44" actId="20577"/>
          <ac:spMkLst>
            <pc:docMk/>
            <pc:sldMk cId="3614068572" sldId="270"/>
            <ac:spMk id="3" creationId="{98B58955-26AD-E4DC-43E7-EA609D91BBDF}"/>
          </ac:spMkLst>
        </pc:spChg>
        <pc:spChg chg="add del mod">
          <ac:chgData name="Sven van der Burg" userId="S::s.vanderburg@esciencecenter.nl::9c1d2a43-8f43-42c3-a150-992445d6e87f" providerId="AD" clId="Web-{610A799C-549C-0D9B-C012-72EEC41A42B4}" dt="2022-10-05T18:35:10.049" v="36" actId="20577"/>
          <ac:spMkLst>
            <pc:docMk/>
            <pc:sldMk cId="3614068572" sldId="270"/>
            <ac:spMk id="5" creationId="{FF66C7B8-12C1-9244-966F-AFC3144E927B}"/>
          </ac:spMkLst>
        </pc:spChg>
        <pc:spChg chg="mod">
          <ac:chgData name="Sven van der Burg" userId="S::s.vanderburg@esciencecenter.nl::9c1d2a43-8f43-42c3-a150-992445d6e87f" providerId="AD" clId="Web-{610A799C-549C-0D9B-C012-72EEC41A42B4}" dt="2022-10-05T18:34:53.767" v="31" actId="1076"/>
          <ac:spMkLst>
            <pc:docMk/>
            <pc:sldMk cId="3614068572" sldId="270"/>
            <ac:spMk id="9" creationId="{2EA515F0-1028-7F48-BEC8-831D3454EA87}"/>
          </ac:spMkLst>
        </pc:spChg>
        <pc:spChg chg="del">
          <ac:chgData name="Sven van der Burg" userId="S::s.vanderburg@esciencecenter.nl::9c1d2a43-8f43-42c3-a150-992445d6e87f" providerId="AD" clId="Web-{610A799C-549C-0D9B-C012-72EEC41A42B4}" dt="2022-10-05T18:33:54.547" v="15"/>
          <ac:spMkLst>
            <pc:docMk/>
            <pc:sldMk cId="3614068572" sldId="270"/>
            <ac:spMk id="12" creationId="{107D2A7F-FA52-AA45-821F-5BBA728D5AFA}"/>
          </ac:spMkLst>
        </pc:spChg>
      </pc:sldChg>
    </pc:docChg>
  </pc:docChgLst>
  <pc:docChgLst>
    <pc:chgData name="Djura Smits" userId="S::d.smits@esciencecenter.nl::83f00de3-320a-4576-821f-a395df771f8e" providerId="AD" clId="Web-{AACC2CE7-4313-4CF2-A515-701F6A33A6AA}"/>
    <pc:docChg chg="modSld">
      <pc:chgData name="Djura Smits" userId="S::d.smits@esciencecenter.nl::83f00de3-320a-4576-821f-a395df771f8e" providerId="AD" clId="Web-{AACC2CE7-4313-4CF2-A515-701F6A33A6AA}" dt="2021-10-03T11:52:41.696" v="5"/>
      <pc:docMkLst>
        <pc:docMk/>
      </pc:docMkLst>
      <pc:sldChg chg="modNotes">
        <pc:chgData name="Djura Smits" userId="S::d.smits@esciencecenter.nl::83f00de3-320a-4576-821f-a395df771f8e" providerId="AD" clId="Web-{AACC2CE7-4313-4CF2-A515-701F6A33A6AA}" dt="2021-10-03T11:51:56.068" v="0"/>
        <pc:sldMkLst>
          <pc:docMk/>
          <pc:sldMk cId="1977480002" sldId="257"/>
        </pc:sldMkLst>
      </pc:sldChg>
      <pc:sldChg chg="modNotes">
        <pc:chgData name="Djura Smits" userId="S::d.smits@esciencecenter.nl::83f00de3-320a-4576-821f-a395df771f8e" providerId="AD" clId="Web-{AACC2CE7-4313-4CF2-A515-701F6A33A6AA}" dt="2021-10-03T11:52:41.696" v="5"/>
        <pc:sldMkLst>
          <pc:docMk/>
          <pc:sldMk cId="2100513538" sldId="268"/>
        </pc:sldMkLst>
      </pc:sldChg>
      <pc:sldChg chg="modNotes">
        <pc:chgData name="Djura Smits" userId="S::d.smits@esciencecenter.nl::83f00de3-320a-4576-821f-a395df771f8e" providerId="AD" clId="Web-{AACC2CE7-4313-4CF2-A515-701F6A33A6AA}" dt="2021-10-03T11:52:37.180" v="3"/>
        <pc:sldMkLst>
          <pc:docMk/>
          <pc:sldMk cId="1545884588" sldId="269"/>
        </pc:sldMkLst>
      </pc:sldChg>
    </pc:docChg>
  </pc:docChgLst>
  <pc:docChgLst>
    <pc:chgData name="Sven van der Burg" userId="9c1d2a43-8f43-42c3-a150-992445d6e87f" providerId="ADAL" clId="{6B161D2E-EC48-3145-A97E-BF3A581C8CF0}"/>
    <pc:docChg chg="addSld delSld modSld">
      <pc:chgData name="Sven van der Burg" userId="9c1d2a43-8f43-42c3-a150-992445d6e87f" providerId="ADAL" clId="{6B161D2E-EC48-3145-A97E-BF3A581C8CF0}" dt="2024-01-15T11:47:05.420" v="1"/>
      <pc:docMkLst>
        <pc:docMk/>
      </pc:docMkLst>
      <pc:sldChg chg="add del setBg">
        <pc:chgData name="Sven van der Burg" userId="9c1d2a43-8f43-42c3-a150-992445d6e87f" providerId="ADAL" clId="{6B161D2E-EC48-3145-A97E-BF3A581C8CF0}" dt="2024-01-15T11:47:05.420" v="1"/>
        <pc:sldMkLst>
          <pc:docMk/>
          <pc:sldMk cId="2203836931" sldId="256"/>
        </pc:sldMkLst>
      </pc:sldChg>
      <pc:sldChg chg="add del setBg">
        <pc:chgData name="Sven van der Burg" userId="9c1d2a43-8f43-42c3-a150-992445d6e87f" providerId="ADAL" clId="{6B161D2E-EC48-3145-A97E-BF3A581C8CF0}" dt="2024-01-15T11:47:05.420" v="1"/>
        <pc:sldMkLst>
          <pc:docMk/>
          <pc:sldMk cId="3140844884" sldId="257"/>
        </pc:sldMkLst>
      </pc:sldChg>
      <pc:sldChg chg="add del setBg">
        <pc:chgData name="Sven van der Burg" userId="9c1d2a43-8f43-42c3-a150-992445d6e87f" providerId="ADAL" clId="{6B161D2E-EC48-3145-A97E-BF3A581C8CF0}" dt="2024-01-15T11:47:05.420" v="1"/>
        <pc:sldMkLst>
          <pc:docMk/>
          <pc:sldMk cId="1310200848" sldId="258"/>
        </pc:sldMkLst>
      </pc:sldChg>
      <pc:sldChg chg="add setBg">
        <pc:chgData name="Sven van der Burg" userId="9c1d2a43-8f43-42c3-a150-992445d6e87f" providerId="ADAL" clId="{6B161D2E-EC48-3145-A97E-BF3A581C8CF0}" dt="2024-01-15T11:47:05.420" v="1"/>
        <pc:sldMkLst>
          <pc:docMk/>
          <pc:sldMk cId="2111668611" sldId="259"/>
        </pc:sldMkLst>
      </pc:sldChg>
      <pc:sldChg chg="add setBg">
        <pc:chgData name="Sven van der Burg" userId="9c1d2a43-8f43-42c3-a150-992445d6e87f" providerId="ADAL" clId="{6B161D2E-EC48-3145-A97E-BF3A581C8CF0}" dt="2024-01-15T11:47:05.420" v="1"/>
        <pc:sldMkLst>
          <pc:docMk/>
          <pc:sldMk cId="2751906270" sldId="260"/>
        </pc:sldMkLst>
      </pc:sldChg>
      <pc:sldChg chg="add del setBg">
        <pc:chgData name="Sven van der Burg" userId="9c1d2a43-8f43-42c3-a150-992445d6e87f" providerId="ADAL" clId="{6B161D2E-EC48-3145-A97E-BF3A581C8CF0}" dt="2024-01-15T11:47:05.420" v="1"/>
        <pc:sldMkLst>
          <pc:docMk/>
          <pc:sldMk cId="922495996" sldId="261"/>
        </pc:sldMkLst>
      </pc:sldChg>
      <pc:sldChg chg="add del setBg">
        <pc:chgData name="Sven van der Burg" userId="9c1d2a43-8f43-42c3-a150-992445d6e87f" providerId="ADAL" clId="{6B161D2E-EC48-3145-A97E-BF3A581C8CF0}" dt="2024-01-15T11:47:05.420" v="1"/>
        <pc:sldMkLst>
          <pc:docMk/>
          <pc:sldMk cId="2373177697" sldId="262"/>
        </pc:sldMkLst>
      </pc:sldChg>
      <pc:sldChg chg="add">
        <pc:chgData name="Sven van der Burg" userId="9c1d2a43-8f43-42c3-a150-992445d6e87f" providerId="ADAL" clId="{6B161D2E-EC48-3145-A97E-BF3A581C8CF0}" dt="2024-01-15T11:47:05.420" v="1"/>
        <pc:sldMkLst>
          <pc:docMk/>
          <pc:sldMk cId="1761737027" sldId="265"/>
        </pc:sldMkLst>
      </pc:sldChg>
      <pc:sldChg chg="add">
        <pc:chgData name="Sven van der Burg" userId="9c1d2a43-8f43-42c3-a150-992445d6e87f" providerId="ADAL" clId="{6B161D2E-EC48-3145-A97E-BF3A581C8CF0}" dt="2024-01-15T11:47:05.420" v="1"/>
        <pc:sldMkLst>
          <pc:docMk/>
          <pc:sldMk cId="1938544724" sldId="266"/>
        </pc:sldMkLst>
      </pc:sldChg>
      <pc:sldChg chg="del">
        <pc:chgData name="Sven van der Burg" userId="9c1d2a43-8f43-42c3-a150-992445d6e87f" providerId="ADAL" clId="{6B161D2E-EC48-3145-A97E-BF3A581C8CF0}" dt="2024-01-15T11:47:04.820" v="0" actId="2696"/>
        <pc:sldMkLst>
          <pc:docMk/>
          <pc:sldMk cId="895417227" sldId="267"/>
        </pc:sldMkLst>
      </pc:sldChg>
      <pc:sldChg chg="del">
        <pc:chgData name="Sven van der Burg" userId="9c1d2a43-8f43-42c3-a150-992445d6e87f" providerId="ADAL" clId="{6B161D2E-EC48-3145-A97E-BF3A581C8CF0}" dt="2024-01-15T11:47:04.820" v="0" actId="2696"/>
        <pc:sldMkLst>
          <pc:docMk/>
          <pc:sldMk cId="2933418156" sldId="268"/>
        </pc:sldMkLst>
      </pc:sldChg>
      <pc:sldChg chg="del">
        <pc:chgData name="Sven van der Burg" userId="9c1d2a43-8f43-42c3-a150-992445d6e87f" providerId="ADAL" clId="{6B161D2E-EC48-3145-A97E-BF3A581C8CF0}" dt="2024-01-15T11:47:04.820" v="0" actId="2696"/>
        <pc:sldMkLst>
          <pc:docMk/>
          <pc:sldMk cId="2789593870" sldId="269"/>
        </pc:sldMkLst>
      </pc:sldChg>
      <pc:sldChg chg="del">
        <pc:chgData name="Sven van der Burg" userId="9c1d2a43-8f43-42c3-a150-992445d6e87f" providerId="ADAL" clId="{6B161D2E-EC48-3145-A97E-BF3A581C8CF0}" dt="2024-01-15T11:47:04.820" v="0" actId="2696"/>
        <pc:sldMkLst>
          <pc:docMk/>
          <pc:sldMk cId="3182430256" sldId="270"/>
        </pc:sldMkLst>
      </pc:sldChg>
    </pc:docChg>
  </pc:docChgLst>
  <pc:docChgLst>
    <pc:chgData name="Sven van der Burg" userId="9c1d2a43-8f43-42c3-a150-992445d6e87f" providerId="ADAL" clId="{E4400773-53ED-7C47-B3A1-0EEE75E51704}"/>
    <pc:docChg chg="undo custSel addSld delSld modSld">
      <pc:chgData name="Sven van der Burg" userId="9c1d2a43-8f43-42c3-a150-992445d6e87f" providerId="ADAL" clId="{E4400773-53ED-7C47-B3A1-0EEE75E51704}" dt="2024-02-26T08:21:56.197" v="37" actId="20577"/>
      <pc:docMkLst>
        <pc:docMk/>
      </pc:docMkLst>
      <pc:sldChg chg="modSp mod">
        <pc:chgData name="Sven van der Burg" userId="9c1d2a43-8f43-42c3-a150-992445d6e87f" providerId="ADAL" clId="{E4400773-53ED-7C47-B3A1-0EEE75E51704}" dt="2024-02-16T14:54:21.256" v="32" actId="14100"/>
        <pc:sldMkLst>
          <pc:docMk/>
          <pc:sldMk cId="2203836931" sldId="256"/>
        </pc:sldMkLst>
        <pc:spChg chg="mod">
          <ac:chgData name="Sven van der Burg" userId="9c1d2a43-8f43-42c3-a150-992445d6e87f" providerId="ADAL" clId="{E4400773-53ED-7C47-B3A1-0EEE75E51704}" dt="2024-02-16T14:54:21.256" v="32" actId="14100"/>
          <ac:spMkLst>
            <pc:docMk/>
            <pc:sldMk cId="2203836931" sldId="256"/>
            <ac:spMk id="3" creationId="{3AD75782-B307-EE4B-B28C-3341D9638E95}"/>
          </ac:spMkLst>
        </pc:spChg>
        <pc:spChg chg="mod">
          <ac:chgData name="Sven van der Burg" userId="9c1d2a43-8f43-42c3-a150-992445d6e87f" providerId="ADAL" clId="{E4400773-53ED-7C47-B3A1-0EEE75E51704}" dt="2024-02-16T14:51:01.089" v="28" actId="20577"/>
          <ac:spMkLst>
            <pc:docMk/>
            <pc:sldMk cId="2203836931" sldId="256"/>
            <ac:spMk id="4" creationId="{95E3912A-4C7D-E14E-AA32-A9DFF63E84BE}"/>
          </ac:spMkLst>
        </pc:spChg>
        <pc:spChg chg="mod">
          <ac:chgData name="Sven van der Burg" userId="9c1d2a43-8f43-42c3-a150-992445d6e87f" providerId="ADAL" clId="{E4400773-53ED-7C47-B3A1-0EEE75E51704}" dt="2024-02-16T14:50:27.020" v="16" actId="1076"/>
          <ac:spMkLst>
            <pc:docMk/>
            <pc:sldMk cId="2203836931" sldId="256"/>
            <ac:spMk id="28" creationId="{87912A70-C0B3-E6FA-DBEB-210D517D3DA7}"/>
          </ac:spMkLst>
        </pc:spChg>
      </pc:sldChg>
      <pc:sldChg chg="modSp mod">
        <pc:chgData name="Sven van der Burg" userId="9c1d2a43-8f43-42c3-a150-992445d6e87f" providerId="ADAL" clId="{E4400773-53ED-7C47-B3A1-0EEE75E51704}" dt="2024-02-26T08:21:56.197" v="37" actId="20577"/>
        <pc:sldMkLst>
          <pc:docMk/>
          <pc:sldMk cId="2111668611" sldId="259"/>
        </pc:sldMkLst>
        <pc:spChg chg="mod">
          <ac:chgData name="Sven van der Burg" userId="9c1d2a43-8f43-42c3-a150-992445d6e87f" providerId="ADAL" clId="{E4400773-53ED-7C47-B3A1-0EEE75E51704}" dt="2024-02-26T08:21:56.197" v="37" actId="20577"/>
          <ac:spMkLst>
            <pc:docMk/>
            <pc:sldMk cId="2111668611" sldId="259"/>
            <ac:spMk id="8" creationId="{88FF6134-568E-F24A-4624-9E033969A37E}"/>
          </ac:spMkLst>
        </pc:spChg>
      </pc:sldChg>
      <pc:sldChg chg="modSp mod">
        <pc:chgData name="Sven van der Burg" userId="9c1d2a43-8f43-42c3-a150-992445d6e87f" providerId="ADAL" clId="{E4400773-53ED-7C47-B3A1-0EEE75E51704}" dt="2024-02-12T12:16:04.151" v="15" actId="1076"/>
        <pc:sldMkLst>
          <pc:docMk/>
          <pc:sldMk cId="2751906270" sldId="260"/>
        </pc:sldMkLst>
        <pc:spChg chg="mod">
          <ac:chgData name="Sven van der Burg" userId="9c1d2a43-8f43-42c3-a150-992445d6e87f" providerId="ADAL" clId="{E4400773-53ED-7C47-B3A1-0EEE75E51704}" dt="2024-02-12T12:16:04.151" v="15" actId="1076"/>
          <ac:spMkLst>
            <pc:docMk/>
            <pc:sldMk cId="2751906270" sldId="260"/>
            <ac:spMk id="7" creationId="{EFDE7A95-150D-99BD-C242-D7F14DF324F3}"/>
          </ac:spMkLst>
        </pc:spChg>
      </pc:sldChg>
      <pc:sldChg chg="modSp mod">
        <pc:chgData name="Sven van der Burg" userId="9c1d2a43-8f43-42c3-a150-992445d6e87f" providerId="ADAL" clId="{E4400773-53ED-7C47-B3A1-0EEE75E51704}" dt="2024-02-12T12:14:50.564" v="5" actId="20577"/>
        <pc:sldMkLst>
          <pc:docMk/>
          <pc:sldMk cId="922495996" sldId="261"/>
        </pc:sldMkLst>
        <pc:spChg chg="mod">
          <ac:chgData name="Sven van der Burg" userId="9c1d2a43-8f43-42c3-a150-992445d6e87f" providerId="ADAL" clId="{E4400773-53ED-7C47-B3A1-0EEE75E51704}" dt="2024-02-12T12:14:50.564" v="5" actId="20577"/>
          <ac:spMkLst>
            <pc:docMk/>
            <pc:sldMk cId="922495996" sldId="261"/>
            <ac:spMk id="3" creationId="{7CE9244F-DCED-0F4D-A954-0AF249042E23}"/>
          </ac:spMkLst>
        </pc:spChg>
      </pc:sldChg>
      <pc:sldChg chg="addSp delSp modSp add del mod modShow">
        <pc:chgData name="Sven van der Burg" userId="9c1d2a43-8f43-42c3-a150-992445d6e87f" providerId="ADAL" clId="{E4400773-53ED-7C47-B3A1-0EEE75E51704}" dt="2024-02-12T12:15:56.450" v="14" actId="729"/>
        <pc:sldMkLst>
          <pc:docMk/>
          <pc:sldMk cId="1938544724" sldId="266"/>
        </pc:sldMkLst>
        <pc:spChg chg="mod">
          <ac:chgData name="Sven van der Burg" userId="9c1d2a43-8f43-42c3-a150-992445d6e87f" providerId="ADAL" clId="{E4400773-53ED-7C47-B3A1-0EEE75E51704}" dt="2024-02-12T12:15:52.074" v="12" actId="1076"/>
          <ac:spMkLst>
            <pc:docMk/>
            <pc:sldMk cId="1938544724" sldId="266"/>
            <ac:spMk id="5" creationId="{10E00FD0-4F7E-6A5A-81C0-130D7D7D06FE}"/>
          </ac:spMkLst>
        </pc:spChg>
        <pc:spChg chg="add del">
          <ac:chgData name="Sven van der Burg" userId="9c1d2a43-8f43-42c3-a150-992445d6e87f" providerId="ADAL" clId="{E4400773-53ED-7C47-B3A1-0EEE75E51704}" dt="2024-02-12T12:15:52.566" v="13" actId="478"/>
          <ac:spMkLst>
            <pc:docMk/>
            <pc:sldMk cId="1938544724" sldId="266"/>
            <ac:spMk id="6" creationId="{089D5187-FF72-80BC-AB5C-0823C858F872}"/>
          </ac:spMkLst>
        </pc:spChg>
      </pc:sldChg>
    </pc:docChg>
  </pc:docChgLst>
  <pc:docChgLst>
    <pc:chgData name="Fenne Riemslagh" userId="S::f.riemslagh@esciencecenter.nl::bd4a341a-f42b-40b9-932e-282c64984ba4" providerId="AD" clId="Web-{B31E647E-D790-CF4F-D055-D551B4A1407F}"/>
    <pc:docChg chg="addSld delSld">
      <pc:chgData name="Fenne Riemslagh" userId="S::f.riemslagh@esciencecenter.nl::bd4a341a-f42b-40b9-932e-282c64984ba4" providerId="AD" clId="Web-{B31E647E-D790-CF4F-D055-D551B4A1407F}" dt="2023-10-16T06:42:10.416" v="1"/>
      <pc:docMkLst>
        <pc:docMk/>
      </pc:docMkLst>
      <pc:sldChg chg="del">
        <pc:chgData name="Fenne Riemslagh" userId="S::f.riemslagh@esciencecenter.nl::bd4a341a-f42b-40b9-932e-282c64984ba4" providerId="AD" clId="Web-{B31E647E-D790-CF4F-D055-D551B4A1407F}" dt="2023-10-16T06:42:08.650" v="0"/>
        <pc:sldMkLst>
          <pc:docMk/>
          <pc:sldMk cId="3136419821" sldId="266"/>
        </pc:sldMkLst>
      </pc:sldChg>
      <pc:sldChg chg="add">
        <pc:chgData name="Fenne Riemslagh" userId="S::f.riemslagh@esciencecenter.nl::bd4a341a-f42b-40b9-932e-282c64984ba4" providerId="AD" clId="Web-{B31E647E-D790-CF4F-D055-D551B4A1407F}" dt="2023-10-16T06:42:10.416" v="1"/>
        <pc:sldMkLst>
          <pc:docMk/>
          <pc:sldMk cId="3182430256" sldId="270"/>
        </pc:sldMkLst>
      </pc:sldChg>
    </pc:docChg>
  </pc:docChgLst>
  <pc:docChgLst>
    <pc:chgData name="Jaro Camphuijsen" userId="S::j.camphuijsen@esciencecenter.nl::eb35d3cd-cb57-453f-9bde-d9c9a6088a9a" providerId="AD" clId="Web-{3BB97D0A-9F23-165A-F47C-5AC2BB8CEB0A}"/>
    <pc:docChg chg="modSld">
      <pc:chgData name="Jaro Camphuijsen" userId="S::j.camphuijsen@esciencecenter.nl::eb35d3cd-cb57-453f-9bde-d9c9a6088a9a" providerId="AD" clId="Web-{3BB97D0A-9F23-165A-F47C-5AC2BB8CEB0A}" dt="2024-05-16T07:10:26.639" v="1" actId="20577"/>
      <pc:docMkLst>
        <pc:docMk/>
      </pc:docMkLst>
      <pc:sldChg chg="modSp">
        <pc:chgData name="Jaro Camphuijsen" userId="S::j.camphuijsen@esciencecenter.nl::eb35d3cd-cb57-453f-9bde-d9c9a6088a9a" providerId="AD" clId="Web-{3BB97D0A-9F23-165A-F47C-5AC2BB8CEB0A}" dt="2024-05-16T07:10:26.639" v="1" actId="20577"/>
        <pc:sldMkLst>
          <pc:docMk/>
          <pc:sldMk cId="2373177697" sldId="262"/>
        </pc:sldMkLst>
        <pc:spChg chg="mod">
          <ac:chgData name="Jaro Camphuijsen" userId="S::j.camphuijsen@esciencecenter.nl::eb35d3cd-cb57-453f-9bde-d9c9a6088a9a" providerId="AD" clId="Web-{3BB97D0A-9F23-165A-F47C-5AC2BB8CEB0A}" dt="2024-05-16T07:10:26.639" v="1" actId="20577"/>
          <ac:spMkLst>
            <pc:docMk/>
            <pc:sldMk cId="2373177697" sldId="262"/>
            <ac:spMk id="2" creationId="{EFBD5B28-127B-ED49-9A36-ACDB0774254D}"/>
          </ac:spMkLst>
        </pc:spChg>
      </pc:sldChg>
    </pc:docChg>
  </pc:docChgLst>
  <pc:docChgLst>
    <pc:chgData name="Fenne Riemslagh" userId="S::f.riemslagh@esciencecenter.nl::bd4a341a-f42b-40b9-932e-282c64984ba4" providerId="AD" clId="Web-{59BB7899-76D8-DA6C-C3DE-BDFB0F14136E}"/>
    <pc:docChg chg="modSld">
      <pc:chgData name="Fenne Riemslagh" userId="S::f.riemslagh@esciencecenter.nl::bd4a341a-f42b-40b9-932e-282c64984ba4" providerId="AD" clId="Web-{59BB7899-76D8-DA6C-C3DE-BDFB0F14136E}" dt="2023-07-24T06:34:06.573" v="153"/>
      <pc:docMkLst>
        <pc:docMk/>
      </pc:docMkLst>
      <pc:sldChg chg="addSp delSp modSp">
        <pc:chgData name="Fenne Riemslagh" userId="S::f.riemslagh@esciencecenter.nl::bd4a341a-f42b-40b9-932e-282c64984ba4" providerId="AD" clId="Web-{59BB7899-76D8-DA6C-C3DE-BDFB0F14136E}" dt="2023-07-24T06:34:06.573" v="153"/>
        <pc:sldMkLst>
          <pc:docMk/>
          <pc:sldMk cId="2751906270" sldId="260"/>
        </pc:sldMkLst>
        <pc:graphicFrameChg chg="add del mod">
          <ac:chgData name="Fenne Riemslagh" userId="S::f.riemslagh@esciencecenter.nl::bd4a341a-f42b-40b9-932e-282c64984ba4" providerId="AD" clId="Web-{59BB7899-76D8-DA6C-C3DE-BDFB0F14136E}" dt="2023-07-24T06:32:05.944" v="19"/>
          <ac:graphicFrameMkLst>
            <pc:docMk/>
            <pc:sldMk cId="2751906270" sldId="260"/>
            <ac:graphicFrameMk id="3" creationId="{E4050203-1993-54B7-6ABD-1299B19297E8}"/>
          </ac:graphicFrameMkLst>
        </pc:graphicFrameChg>
        <pc:graphicFrameChg chg="mod modGraphic">
          <ac:chgData name="Fenne Riemslagh" userId="S::f.riemslagh@esciencecenter.nl::bd4a341a-f42b-40b9-932e-282c64984ba4" providerId="AD" clId="Web-{59BB7899-76D8-DA6C-C3DE-BDFB0F14136E}" dt="2023-07-24T06:34:06.573" v="153"/>
          <ac:graphicFrameMkLst>
            <pc:docMk/>
            <pc:sldMk cId="2751906270" sldId="260"/>
            <ac:graphicFrameMk id="9" creationId="{EAFFCDAB-BCB9-597F-340E-E3EB03AF26BC}"/>
          </ac:graphicFrameMkLst>
        </pc:graphicFrameChg>
      </pc:sldChg>
    </pc:docChg>
  </pc:docChgLst>
  <pc:docChgLst>
    <pc:chgData name="Sven van der Burg" userId="S::s.vanderburg@esciencecenter.nl::9c1d2a43-8f43-42c3-a150-992445d6e87f" providerId="AD" clId="Web-{4D84CD41-811D-011D-BBC4-346B7FAB8BEB}"/>
    <pc:docChg chg="modSld">
      <pc:chgData name="Sven van der Burg" userId="S::s.vanderburg@esciencecenter.nl::9c1d2a43-8f43-42c3-a150-992445d6e87f" providerId="AD" clId="Web-{4D84CD41-811D-011D-BBC4-346B7FAB8BEB}" dt="2022-08-10T08:45:57.958" v="48" actId="1076"/>
      <pc:docMkLst>
        <pc:docMk/>
      </pc:docMkLst>
      <pc:sldChg chg="addSp modSp">
        <pc:chgData name="Sven van der Burg" userId="S::s.vanderburg@esciencecenter.nl::9c1d2a43-8f43-42c3-a150-992445d6e87f" providerId="AD" clId="Web-{4D84CD41-811D-011D-BBC4-346B7FAB8BEB}" dt="2022-08-10T08:44:22.592" v="4" actId="1076"/>
        <pc:sldMkLst>
          <pc:docMk/>
          <pc:sldMk cId="1977480002" sldId="257"/>
        </pc:sldMkLst>
        <pc:spChg chg="add mod">
          <ac:chgData name="Sven van der Burg" userId="S::s.vanderburg@esciencecenter.nl::9c1d2a43-8f43-42c3-a150-992445d6e87f" providerId="AD" clId="Web-{4D84CD41-811D-011D-BBC4-346B7FAB8BEB}" dt="2022-08-10T08:44:22.592" v="4" actId="1076"/>
          <ac:spMkLst>
            <pc:docMk/>
            <pc:sldMk cId="1977480002" sldId="257"/>
            <ac:spMk id="2" creationId="{35946E15-1555-6669-4A2B-62D0EBFD07BC}"/>
          </ac:spMkLst>
        </pc:spChg>
      </pc:sldChg>
      <pc:sldChg chg="addSp modSp">
        <pc:chgData name="Sven van der Burg" userId="S::s.vanderburg@esciencecenter.nl::9c1d2a43-8f43-42c3-a150-992445d6e87f" providerId="AD" clId="Web-{4D84CD41-811D-011D-BBC4-346B7FAB8BEB}" dt="2022-08-10T08:45:57.958" v="48" actId="1076"/>
        <pc:sldMkLst>
          <pc:docMk/>
          <pc:sldMk cId="2100513538" sldId="268"/>
        </pc:sldMkLst>
        <pc:spChg chg="add mod">
          <ac:chgData name="Sven van der Burg" userId="S::s.vanderburg@esciencecenter.nl::9c1d2a43-8f43-42c3-a150-992445d6e87f" providerId="AD" clId="Web-{4D84CD41-811D-011D-BBC4-346B7FAB8BEB}" dt="2022-08-10T08:45:57.958" v="48" actId="1076"/>
          <ac:spMkLst>
            <pc:docMk/>
            <pc:sldMk cId="2100513538" sldId="268"/>
            <ac:spMk id="2" creationId="{1353CBE3-1D87-A18C-91DE-982DF3C08C74}"/>
          </ac:spMkLst>
        </pc:spChg>
      </pc:sldChg>
      <pc:sldChg chg="addSp modSp">
        <pc:chgData name="Sven van der Burg" userId="S::s.vanderburg@esciencecenter.nl::9c1d2a43-8f43-42c3-a150-992445d6e87f" providerId="AD" clId="Web-{4D84CD41-811D-011D-BBC4-346B7FAB8BEB}" dt="2022-08-10T08:45:12.392" v="24" actId="1076"/>
        <pc:sldMkLst>
          <pc:docMk/>
          <pc:sldMk cId="1545884588" sldId="269"/>
        </pc:sldMkLst>
        <pc:spChg chg="add mod">
          <ac:chgData name="Sven van der Burg" userId="S::s.vanderburg@esciencecenter.nl::9c1d2a43-8f43-42c3-a150-992445d6e87f" providerId="AD" clId="Web-{4D84CD41-811D-011D-BBC4-346B7FAB8BEB}" dt="2022-08-10T08:45:12.392" v="24" actId="1076"/>
          <ac:spMkLst>
            <pc:docMk/>
            <pc:sldMk cId="1545884588" sldId="269"/>
            <ac:spMk id="2" creationId="{8BF1DFA7-865B-EF10-4EAD-B2C7D8F02FC3}"/>
          </ac:spMkLst>
        </pc:spChg>
      </pc:sldChg>
    </pc:docChg>
  </pc:docChgLst>
  <pc:docChgLst>
    <pc:chgData name="Fenne Riemslagh" userId="S::f.riemslagh@esciencecenter.nl::bd4a341a-f42b-40b9-932e-282c64984ba4" providerId="AD" clId="Web-{9AC04B73-FFE1-CB62-D6D2-6C2DF17D67D6}"/>
    <pc:docChg chg="addSld delSld modSld sldOrd">
      <pc:chgData name="Fenne Riemslagh" userId="S::f.riemslagh@esciencecenter.nl::bd4a341a-f42b-40b9-932e-282c64984ba4" providerId="AD" clId="Web-{9AC04B73-FFE1-CB62-D6D2-6C2DF17D67D6}" dt="2024-05-07T14:02:35.291" v="303" actId="1076"/>
      <pc:docMkLst>
        <pc:docMk/>
      </pc:docMkLst>
      <pc:sldChg chg="add del">
        <pc:chgData name="Fenne Riemslagh" userId="S::f.riemslagh@esciencecenter.nl::bd4a341a-f42b-40b9-932e-282c64984ba4" providerId="AD" clId="Web-{9AC04B73-FFE1-CB62-D6D2-6C2DF17D67D6}" dt="2024-05-07T13:17:33.857" v="1"/>
        <pc:sldMkLst>
          <pc:docMk/>
          <pc:sldMk cId="1310200848" sldId="258"/>
        </pc:sldMkLst>
      </pc:sldChg>
      <pc:sldChg chg="modSp">
        <pc:chgData name="Fenne Riemslagh" userId="S::f.riemslagh@esciencecenter.nl::bd4a341a-f42b-40b9-932e-282c64984ba4" providerId="AD" clId="Web-{9AC04B73-FFE1-CB62-D6D2-6C2DF17D67D6}" dt="2024-05-07T13:21:51.554" v="236" actId="1076"/>
        <pc:sldMkLst>
          <pc:docMk/>
          <pc:sldMk cId="2751906270" sldId="260"/>
        </pc:sldMkLst>
        <pc:spChg chg="mod">
          <ac:chgData name="Fenne Riemslagh" userId="S::f.riemslagh@esciencecenter.nl::bd4a341a-f42b-40b9-932e-282c64984ba4" providerId="AD" clId="Web-{9AC04B73-FFE1-CB62-D6D2-6C2DF17D67D6}" dt="2024-05-07T13:17:56.592" v="9" actId="20577"/>
          <ac:spMkLst>
            <pc:docMk/>
            <pc:sldMk cId="2751906270" sldId="260"/>
            <ac:spMk id="7" creationId="{EFDE7A95-150D-99BD-C242-D7F14DF324F3}"/>
          </ac:spMkLst>
        </pc:spChg>
        <pc:graphicFrameChg chg="mod modGraphic">
          <ac:chgData name="Fenne Riemslagh" userId="S::f.riemslagh@esciencecenter.nl::bd4a341a-f42b-40b9-932e-282c64984ba4" providerId="AD" clId="Web-{9AC04B73-FFE1-CB62-D6D2-6C2DF17D67D6}" dt="2024-05-07T13:21:51.554" v="236" actId="1076"/>
          <ac:graphicFrameMkLst>
            <pc:docMk/>
            <pc:sldMk cId="2751906270" sldId="260"/>
            <ac:graphicFrameMk id="9" creationId="{EAFFCDAB-BCB9-597F-340E-E3EB03AF26BC}"/>
          </ac:graphicFrameMkLst>
        </pc:graphicFrameChg>
      </pc:sldChg>
      <pc:sldChg chg="ord">
        <pc:chgData name="Fenne Riemslagh" userId="S::f.riemslagh@esciencecenter.nl::bd4a341a-f42b-40b9-932e-282c64984ba4" providerId="AD" clId="Web-{9AC04B73-FFE1-CB62-D6D2-6C2DF17D67D6}" dt="2024-05-07T13:22:08.008" v="237"/>
        <pc:sldMkLst>
          <pc:docMk/>
          <pc:sldMk cId="1761737027" sldId="265"/>
        </pc:sldMkLst>
      </pc:sldChg>
      <pc:sldChg chg="del">
        <pc:chgData name="Fenne Riemslagh" userId="S::f.riemslagh@esciencecenter.nl::bd4a341a-f42b-40b9-932e-282c64984ba4" providerId="AD" clId="Web-{9AC04B73-FFE1-CB62-D6D2-6C2DF17D67D6}" dt="2024-05-07T13:22:34.524" v="238"/>
        <pc:sldMkLst>
          <pc:docMk/>
          <pc:sldMk cId="1938544724" sldId="266"/>
        </pc:sldMkLst>
      </pc:sldChg>
      <pc:sldChg chg="addSp delSp modSp new">
        <pc:chgData name="Fenne Riemslagh" userId="S::f.riemslagh@esciencecenter.nl::bd4a341a-f42b-40b9-932e-282c64984ba4" providerId="AD" clId="Web-{9AC04B73-FFE1-CB62-D6D2-6C2DF17D67D6}" dt="2024-05-07T14:02:35.291" v="303" actId="1076"/>
        <pc:sldMkLst>
          <pc:docMk/>
          <pc:sldMk cId="1774881646" sldId="269"/>
        </pc:sldMkLst>
        <pc:spChg chg="del mod">
          <ac:chgData name="Fenne Riemslagh" userId="S::f.riemslagh@esciencecenter.nl::bd4a341a-f42b-40b9-932e-282c64984ba4" providerId="AD" clId="Web-{9AC04B73-FFE1-CB62-D6D2-6C2DF17D67D6}" dt="2024-05-07T13:59:39.582" v="282"/>
          <ac:spMkLst>
            <pc:docMk/>
            <pc:sldMk cId="1774881646" sldId="269"/>
            <ac:spMk id="2" creationId="{C1663FCA-2634-7572-6C14-62BC01C72117}"/>
          </ac:spMkLst>
        </pc:spChg>
        <pc:spChg chg="add del mod">
          <ac:chgData name="Fenne Riemslagh" userId="S::f.riemslagh@esciencecenter.nl::bd4a341a-f42b-40b9-932e-282c64984ba4" providerId="AD" clId="Web-{9AC04B73-FFE1-CB62-D6D2-6C2DF17D67D6}" dt="2024-05-07T14:00:19.755" v="299" actId="20577"/>
          <ac:spMkLst>
            <pc:docMk/>
            <pc:sldMk cId="1774881646" sldId="269"/>
            <ac:spMk id="3" creationId="{95007702-E00C-CEB8-6671-2BEC7F28D543}"/>
          </ac:spMkLst>
        </pc:spChg>
        <pc:spChg chg="mod">
          <ac:chgData name="Fenne Riemslagh" userId="S::f.riemslagh@esciencecenter.nl::bd4a341a-f42b-40b9-932e-282c64984ba4" providerId="AD" clId="Web-{9AC04B73-FFE1-CB62-D6D2-6C2DF17D67D6}" dt="2024-05-07T13:59:50.723" v="284" actId="1076"/>
          <ac:spMkLst>
            <pc:docMk/>
            <pc:sldMk cId="1774881646" sldId="269"/>
            <ac:spMk id="4" creationId="{482CCE5B-EF3D-E839-633A-CA3F940D8564}"/>
          </ac:spMkLst>
        </pc:spChg>
        <pc:spChg chg="add del mod">
          <ac:chgData name="Fenne Riemslagh" userId="S::f.riemslagh@esciencecenter.nl::bd4a341a-f42b-40b9-932e-282c64984ba4" providerId="AD" clId="Web-{9AC04B73-FFE1-CB62-D6D2-6C2DF17D67D6}" dt="2024-05-07T13:59:46.144" v="283"/>
          <ac:spMkLst>
            <pc:docMk/>
            <pc:sldMk cId="1774881646" sldId="269"/>
            <ac:spMk id="6" creationId="{4C1E704B-1917-7643-47BD-8D3B123AA382}"/>
          </ac:spMkLst>
        </pc:spChg>
        <pc:picChg chg="add mod">
          <ac:chgData name="Fenne Riemslagh" userId="S::f.riemslagh@esciencecenter.nl::bd4a341a-f42b-40b9-932e-282c64984ba4" providerId="AD" clId="Web-{9AC04B73-FFE1-CB62-D6D2-6C2DF17D67D6}" dt="2024-05-07T14:02:35.291" v="303" actId="1076"/>
          <ac:picMkLst>
            <pc:docMk/>
            <pc:sldMk cId="1774881646" sldId="269"/>
            <ac:picMk id="7" creationId="{9B95ECAA-1A33-8099-1009-47ECFB522F45}"/>
          </ac:picMkLst>
        </pc:picChg>
      </pc:sldChg>
    </pc:docChg>
  </pc:docChgLst>
  <pc:docChgLst>
    <pc:chgData name="Mateusz Kuzak" userId="ccf54783-d319-4fc4-81fb-43cd679449a0" providerId="ADAL" clId="{3685F767-674B-674E-AFDA-CEA8BD963085}"/>
    <pc:docChg chg="modSld">
      <pc:chgData name="Mateusz Kuzak" userId="ccf54783-d319-4fc4-81fb-43cd679449a0" providerId="ADAL" clId="{3685F767-674B-674E-AFDA-CEA8BD963085}" dt="2023-04-14T12:35:01.599" v="1" actId="962"/>
      <pc:docMkLst>
        <pc:docMk/>
      </pc:docMkLst>
      <pc:sldChg chg="modSp mod">
        <pc:chgData name="Mateusz Kuzak" userId="ccf54783-d319-4fc4-81fb-43cd679449a0" providerId="ADAL" clId="{3685F767-674B-674E-AFDA-CEA8BD963085}" dt="2023-04-14T12:35:01.599" v="1" actId="962"/>
        <pc:sldMkLst>
          <pc:docMk/>
          <pc:sldMk cId="2111668611" sldId="259"/>
        </pc:sldMkLst>
        <pc:picChg chg="mod">
          <ac:chgData name="Mateusz Kuzak" userId="ccf54783-d319-4fc4-81fb-43cd679449a0" providerId="ADAL" clId="{3685F767-674B-674E-AFDA-CEA8BD963085}" dt="2023-04-14T12:35:01.599" v="1" actId="962"/>
          <ac:picMkLst>
            <pc:docMk/>
            <pc:sldMk cId="2111668611" sldId="259"/>
            <ac:picMk id="3" creationId="{4FB2321C-02FA-2361-D3FB-4ED9EA3D2E4B}"/>
          </ac:picMkLst>
        </pc:picChg>
      </pc:sldChg>
    </pc:docChg>
  </pc:docChgLst>
  <pc:docChgLst>
    <pc:chgData name="Sven van der Burg" userId="S::s.vanderburg@esciencecenter.nl::9c1d2a43-8f43-42c3-a150-992445d6e87f" providerId="AD" clId="Web-{32F4F3B4-ADD4-76FB-7DF8-2395D748747B}"/>
    <pc:docChg chg="addSld delSld">
      <pc:chgData name="Sven van der Burg" userId="S::s.vanderburg@esciencecenter.nl::9c1d2a43-8f43-42c3-a150-992445d6e87f" providerId="AD" clId="Web-{32F4F3B4-ADD4-76FB-7DF8-2395D748747B}" dt="2022-12-19T16:09:53.635" v="2"/>
      <pc:docMkLst>
        <pc:docMk/>
      </pc:docMkLst>
      <pc:sldChg chg="new del">
        <pc:chgData name="Sven van der Burg" userId="S::s.vanderburg@esciencecenter.nl::9c1d2a43-8f43-42c3-a150-992445d6e87f" providerId="AD" clId="Web-{32F4F3B4-ADD4-76FB-7DF8-2395D748747B}" dt="2022-12-19T16:09:50.057" v="1"/>
        <pc:sldMkLst>
          <pc:docMk/>
          <pc:sldMk cId="2146645385" sldId="271"/>
        </pc:sldMkLst>
      </pc:sldChg>
      <pc:sldChg chg="add">
        <pc:chgData name="Sven van der Burg" userId="S::s.vanderburg@esciencecenter.nl::9c1d2a43-8f43-42c3-a150-992445d6e87f" providerId="AD" clId="Web-{32F4F3B4-ADD4-76FB-7DF8-2395D748747B}" dt="2022-12-19T16:09:53.635" v="2"/>
        <pc:sldMkLst>
          <pc:docMk/>
          <pc:sldMk cId="2870846970" sldId="271"/>
        </pc:sldMkLst>
      </pc:sldChg>
    </pc:docChg>
  </pc:docChgLst>
  <pc:docChgLst>
    <pc:chgData name="Sven van der Burg" userId="9c1d2a43-8f43-42c3-a150-992445d6e87f" providerId="ADAL" clId="{DF754CD2-1605-334E-AAFA-2234FD940770}"/>
    <pc:docChg chg="modSld">
      <pc:chgData name="Sven van der Burg" userId="9c1d2a43-8f43-42c3-a150-992445d6e87f" providerId="ADAL" clId="{DF754CD2-1605-334E-AAFA-2234FD940770}" dt="2024-04-22T06:22:20.272" v="104" actId="20577"/>
      <pc:docMkLst>
        <pc:docMk/>
      </pc:docMkLst>
      <pc:sldChg chg="modSp mod">
        <pc:chgData name="Sven van der Burg" userId="9c1d2a43-8f43-42c3-a150-992445d6e87f" providerId="ADAL" clId="{DF754CD2-1605-334E-AAFA-2234FD940770}" dt="2024-04-22T06:22:20.272" v="104" actId="20577"/>
        <pc:sldMkLst>
          <pc:docMk/>
          <pc:sldMk cId="1938544724" sldId="266"/>
        </pc:sldMkLst>
        <pc:spChg chg="mod">
          <ac:chgData name="Sven van der Burg" userId="9c1d2a43-8f43-42c3-a150-992445d6e87f" providerId="ADAL" clId="{DF754CD2-1605-334E-AAFA-2234FD940770}" dt="2024-04-22T06:22:20.272" v="104" actId="20577"/>
          <ac:spMkLst>
            <pc:docMk/>
            <pc:sldMk cId="1938544724" sldId="266"/>
            <ac:spMk id="5" creationId="{10E00FD0-4F7E-6A5A-81C0-130D7D7D06FE}"/>
          </ac:spMkLst>
        </pc:spChg>
        <pc:spChg chg="mod">
          <ac:chgData name="Sven van der Burg" userId="9c1d2a43-8f43-42c3-a150-992445d6e87f" providerId="ADAL" clId="{DF754CD2-1605-334E-AAFA-2234FD940770}" dt="2024-04-22T06:20:56.295" v="5" actId="404"/>
          <ac:spMkLst>
            <pc:docMk/>
            <pc:sldMk cId="1938544724" sldId="266"/>
            <ac:spMk id="6" creationId="{089D5187-FF72-80BC-AB5C-0823C858F872}"/>
          </ac:spMkLst>
        </pc:spChg>
      </pc:sldChg>
    </pc:docChg>
  </pc:docChgLst>
  <pc:docChgLst>
    <pc:chgData name="Jaro Camphuijsen" userId="S::j.camphuijsen@esciencecenter.nl::eb35d3cd-cb57-453f-9bde-d9c9a6088a9a" providerId="AD" clId="Web-{2996BEE5-358B-1B8A-F83E-FCC73E4884B6}"/>
    <pc:docChg chg="modSld">
      <pc:chgData name="Jaro Camphuijsen" userId="S::j.camphuijsen@esciencecenter.nl::eb35d3cd-cb57-453f-9bde-d9c9a6088a9a" providerId="AD" clId="Web-{2996BEE5-358B-1B8A-F83E-FCC73E4884B6}" dt="2023-09-29T08:20:47.772" v="13" actId="20577"/>
      <pc:docMkLst>
        <pc:docMk/>
      </pc:docMkLst>
      <pc:sldChg chg="modSp">
        <pc:chgData name="Jaro Camphuijsen" userId="S::j.camphuijsen@esciencecenter.nl::eb35d3cd-cb57-453f-9bde-d9c9a6088a9a" providerId="AD" clId="Web-{2996BEE5-358B-1B8A-F83E-FCC73E4884B6}" dt="2023-09-29T08:16:19.013" v="2"/>
        <pc:sldMkLst>
          <pc:docMk/>
          <pc:sldMk cId="2751906270" sldId="260"/>
        </pc:sldMkLst>
        <pc:graphicFrameChg chg="mod modGraphic">
          <ac:chgData name="Jaro Camphuijsen" userId="S::j.camphuijsen@esciencecenter.nl::eb35d3cd-cb57-453f-9bde-d9c9a6088a9a" providerId="AD" clId="Web-{2996BEE5-358B-1B8A-F83E-FCC73E4884B6}" dt="2023-09-29T08:16:19.013" v="2"/>
          <ac:graphicFrameMkLst>
            <pc:docMk/>
            <pc:sldMk cId="2751906270" sldId="260"/>
            <ac:graphicFrameMk id="9" creationId="{EAFFCDAB-BCB9-597F-340E-E3EB03AF26BC}"/>
          </ac:graphicFrameMkLst>
        </pc:graphicFrameChg>
      </pc:sldChg>
      <pc:sldChg chg="modSp">
        <pc:chgData name="Jaro Camphuijsen" userId="S::j.camphuijsen@esciencecenter.nl::eb35d3cd-cb57-453f-9bde-d9c9a6088a9a" providerId="AD" clId="Web-{2996BEE5-358B-1B8A-F83E-FCC73E4884B6}" dt="2023-09-29T08:20:47.772" v="13" actId="20577"/>
        <pc:sldMkLst>
          <pc:docMk/>
          <pc:sldMk cId="1912283803" sldId="264"/>
        </pc:sldMkLst>
        <pc:spChg chg="mod">
          <ac:chgData name="Jaro Camphuijsen" userId="S::j.camphuijsen@esciencecenter.nl::eb35d3cd-cb57-453f-9bde-d9c9a6088a9a" providerId="AD" clId="Web-{2996BEE5-358B-1B8A-F83E-FCC73E4884B6}" dt="2023-09-29T08:20:47.772" v="13" actId="20577"/>
          <ac:spMkLst>
            <pc:docMk/>
            <pc:sldMk cId="1912283803" sldId="264"/>
            <ac:spMk id="7" creationId="{34379EEA-C4F5-2B49-82B3-283E94CD399D}"/>
          </ac:spMkLst>
        </pc:spChg>
      </pc:sldChg>
    </pc:docChg>
  </pc:docChgLst>
  <pc:docChgLst>
    <pc:chgData name="Mateusz Kuzak" userId="S::m.kuzak@esciencecenter.nl::ccf54783-d319-4fc4-81fb-43cd679449a0" providerId="AD" clId="Web-{D6C6F563-56A9-E8DD-3277-B8F4714A8973}"/>
    <pc:docChg chg="modSld">
      <pc:chgData name="Mateusz Kuzak" userId="S::m.kuzak@esciencecenter.nl::ccf54783-d319-4fc4-81fb-43cd679449a0" providerId="AD" clId="Web-{D6C6F563-56A9-E8DD-3277-B8F4714A8973}" dt="2023-05-04T09:34:40.399" v="0"/>
      <pc:docMkLst>
        <pc:docMk/>
      </pc:docMkLst>
      <pc:sldChg chg="mod modShow">
        <pc:chgData name="Mateusz Kuzak" userId="S::m.kuzak@esciencecenter.nl::ccf54783-d319-4fc4-81fb-43cd679449a0" providerId="AD" clId="Web-{D6C6F563-56A9-E8DD-3277-B8F4714A8973}" dt="2023-05-04T09:34:40.399" v="0"/>
        <pc:sldMkLst>
          <pc:docMk/>
          <pc:sldMk cId="3140844884" sldId="257"/>
        </pc:sldMkLst>
      </pc:sldChg>
    </pc:docChg>
  </pc:docChgLst>
  <pc:docChgLst>
    <pc:chgData name="Fenne Riemslagh" userId="S::f.riemslagh@esciencecenter.nl::bd4a341a-f42b-40b9-932e-282c64984ba4" providerId="AD" clId="Web-{503BEB39-DF6A-70F8-B105-FB5DEF896FF3}"/>
    <pc:docChg chg="modSld">
      <pc:chgData name="Fenne Riemslagh" userId="S::f.riemslagh@esciencecenter.nl::bd4a341a-f42b-40b9-932e-282c64984ba4" providerId="AD" clId="Web-{503BEB39-DF6A-70F8-B105-FB5DEF896FF3}" dt="2024-04-18T10:18:09.396" v="0"/>
      <pc:docMkLst>
        <pc:docMk/>
      </pc:docMkLst>
      <pc:sldChg chg="mod modShow">
        <pc:chgData name="Fenne Riemslagh" userId="S::f.riemslagh@esciencecenter.nl::bd4a341a-f42b-40b9-932e-282c64984ba4" providerId="AD" clId="Web-{503BEB39-DF6A-70F8-B105-FB5DEF896FF3}" dt="2024-04-18T10:18:09.396" v="0"/>
        <pc:sldMkLst>
          <pc:docMk/>
          <pc:sldMk cId="1938544724"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5/28/2024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15.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12.png"/><Relationship Id="rId16" Type="http://schemas.openxmlformats.org/officeDocument/2006/relationships/image" Target="../media/image40.png"/><Relationship Id="rId1" Type="http://schemas.openxmlformats.org/officeDocument/2006/relationships/slideLayout" Target="../slideLayouts/slideLayout14.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5" Type="http://schemas.openxmlformats.org/officeDocument/2006/relationships/image" Target="../media/image17.png"/><Relationship Id="rId10" Type="http://schemas.openxmlformats.org/officeDocument/2006/relationships/image" Target="../media/image35.png"/><Relationship Id="rId4" Type="http://schemas.openxmlformats.org/officeDocument/2006/relationships/image" Target="../media/image13.png"/><Relationship Id="rId9" Type="http://schemas.openxmlformats.org/officeDocument/2006/relationships/image" Target="../media/image34.sv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mailto:info@nl-rs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eepurl.com/dtjzwP" TargetMode="External"/><Relationship Id="rId4" Type="http://schemas.openxmlformats.org/officeDocument/2006/relationships/hyperlink" Target="http://esciencecenter.nl/events/?f=workshops"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mailto:training@esciencecenter.nl"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dirty="0"/>
              <a:t>The Netherlands </a:t>
            </a:r>
            <a:br>
              <a:rPr lang="en-US" dirty="0"/>
            </a:br>
            <a:r>
              <a:rPr lang="en-US" dirty="0"/>
              <a:t>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166792"/>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0" y="1852539"/>
            <a:ext cx="3592232"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https</a:t>
            </a:r>
            <a:r>
              <a:rPr lang="nl-NL"/>
              <a:t>://</a:t>
            </a:r>
            <a:r>
              <a:rPr lang="nl-NL" err="1"/>
              <a:t>www.esciencecenter.nl</a:t>
            </a:r>
            <a:r>
              <a:rPr lang="nl-NL"/>
              <a:t>/digital-skills/</a:t>
            </a:r>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training@esciencecenter.nl</a:t>
            </a:r>
            <a:endParaRPr lang="nl-NL"/>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a:lstStyle/>
          <a:p>
            <a:r>
              <a:rPr lang="en-US"/>
              <a:t>The Netherlands eScience Center is a national center for </a:t>
            </a:r>
            <a:r>
              <a:rPr lang="en-US" b="1">
                <a:solidFill>
                  <a:srgbClr val="400439"/>
                </a:solidFill>
              </a:rPr>
              <a:t>innovative software solutions in academic research</a:t>
            </a:r>
            <a:r>
              <a:rPr lang="en-US"/>
              <a:t>.  </a:t>
            </a:r>
          </a:p>
          <a:p>
            <a:r>
              <a:rPr lang="en-US"/>
              <a:t>Our Research Software Engineers</a:t>
            </a:r>
            <a:endParaRPr lang="nl-NL"/>
          </a:p>
          <a:p>
            <a:pPr lvl="1"/>
            <a:r>
              <a:rPr lang="en-US"/>
              <a:t>help researchers interpret results, </a:t>
            </a:r>
            <a:endParaRPr lang="nl-NL">
              <a:solidFill>
                <a:srgbClr val="000000"/>
              </a:solidFill>
            </a:endParaRPr>
          </a:p>
          <a:p>
            <a:pPr lvl="1"/>
            <a:r>
              <a:rPr lang="en-US">
                <a:solidFill>
                  <a:srgbClr val="400439"/>
                </a:solidFill>
              </a:rPr>
              <a:t>make tools and methods reusable for the wider research community, </a:t>
            </a:r>
            <a:endParaRPr lang="nl-NL">
              <a:solidFill>
                <a:srgbClr val="000000"/>
              </a:solidFill>
            </a:endParaRPr>
          </a:p>
          <a:p>
            <a:pPr lvl="1"/>
            <a:r>
              <a:rPr lang="en-US">
                <a:solidFill>
                  <a:srgbClr val="400439"/>
                </a:solidFill>
              </a:rPr>
              <a:t>co-author research and methodological publications</a:t>
            </a:r>
            <a:r>
              <a:rPr lang="en-US"/>
              <a:t>. </a:t>
            </a:r>
            <a:endParaRPr lang="nl-NL">
              <a:cs typeface="Assistant"/>
            </a:endParaRP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061" y="1108631"/>
            <a:ext cx="4621949" cy="4640737"/>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1489794" y="4194433"/>
            <a:ext cx="3731204" cy="1200329"/>
          </a:xfrm>
          <a:prstGeom prst="rect">
            <a:avLst/>
          </a:prstGeom>
          <a:noFill/>
        </p:spPr>
        <p:txBody>
          <a:bodyPr wrap="square" lIns="91440" tIns="45720" rIns="91440" bIns="45720" anchor="t">
            <a:spAutoFit/>
          </a:bodyPr>
          <a:lstStyle/>
          <a:p>
            <a:r>
              <a:rPr lang="en-GB" sz="2400">
                <a:solidFill>
                  <a:schemeClr val="accent1"/>
                </a:solidFill>
              </a:rPr>
              <a:t>Website: </a:t>
            </a:r>
            <a:r>
              <a:rPr lang="en-GB" sz="2400">
                <a:solidFill>
                  <a:schemeClr val="accent1"/>
                </a:solidFill>
                <a:hlinkClick r:id="rId3">
                  <a:extLst>
                    <a:ext uri="{A12FA001-AC4F-418D-AE19-62706E023703}">
                      <ahyp:hlinkClr xmlns:ahyp="http://schemas.microsoft.com/office/drawing/2018/hyperlinkcolor" val="tx"/>
                    </a:ext>
                  </a:extLst>
                </a:hlinkClick>
              </a:rPr>
              <a:t>https://nl-rse.org/</a:t>
            </a:r>
            <a:r>
              <a:rPr lang="en-GB" sz="2400">
                <a:solidFill>
                  <a:schemeClr val="accent1"/>
                </a:solidFill>
              </a:rPr>
              <a:t> </a:t>
            </a:r>
            <a:endParaRPr lang="en-GB" sz="2400">
              <a:solidFill>
                <a:schemeClr val="accent1"/>
              </a:solidFill>
              <a:cs typeface="Assistant"/>
            </a:endParaRPr>
          </a:p>
          <a:p>
            <a:r>
              <a:rPr lang="en-GB" sz="2400">
                <a:solidFill>
                  <a:schemeClr val="accent1"/>
                </a:solidFill>
              </a:rPr>
              <a:t>Email: </a:t>
            </a:r>
            <a:r>
              <a:rPr lang="en-GB" sz="2400">
                <a:solidFill>
                  <a:schemeClr val="accent1"/>
                </a:solidFill>
                <a:hlinkClick r:id="rId4">
                  <a:extLst>
                    <a:ext uri="{A12FA001-AC4F-418D-AE19-62706E023703}">
                      <ahyp:hlinkClr xmlns:ahyp="http://schemas.microsoft.com/office/drawing/2018/hyperlinkcolor" val="tx"/>
                    </a:ext>
                  </a:extLst>
                </a:hlinkClick>
              </a:rPr>
              <a:t>info@nl-rse.org</a:t>
            </a:r>
            <a:endParaRPr lang="en-GB" sz="2400">
              <a:solidFill>
                <a:schemeClr val="accent1"/>
              </a:solidFill>
              <a:cs typeface="Assistant"/>
            </a:endParaRPr>
          </a:p>
          <a:p>
            <a:r>
              <a:rPr lang="en-GB" sz="2400">
                <a:solidFill>
                  <a:schemeClr val="accent1"/>
                </a:solidFill>
              </a:rPr>
              <a:t>Twitter: @nl_rse</a:t>
            </a:r>
          </a:p>
        </p:txBody>
      </p:sp>
      <p:sp>
        <p:nvSpPr>
          <p:cNvPr id="7" name="TextBox 6">
            <a:extLst>
              <a:ext uri="{FF2B5EF4-FFF2-40B4-BE49-F238E27FC236}">
                <a16:creationId xmlns:a16="http://schemas.microsoft.com/office/drawing/2014/main" id="{D6436E73-DFE3-74B9-918C-E75BEC53AC91}"/>
              </a:ext>
            </a:extLst>
          </p:cNvPr>
          <p:cNvSpPr txBox="1"/>
          <p:nvPr/>
        </p:nvSpPr>
        <p:spPr>
          <a:xfrm>
            <a:off x="817991" y="1183838"/>
            <a:ext cx="5074810" cy="2246769"/>
          </a:xfrm>
          <a:prstGeom prst="rect">
            <a:avLst/>
          </a:prstGeom>
          <a:noFill/>
        </p:spPr>
        <p:txBody>
          <a:bodyPr wrap="square" lIns="91440" tIns="45720" rIns="91440" bIns="45720" rtlCol="0" anchor="t">
            <a:spAutoFit/>
          </a:bodyPr>
          <a:lstStyle/>
          <a:p>
            <a:r>
              <a:rPr lang="en-GB" sz="2000" b="0" i="0">
                <a:effectLst/>
                <a:latin typeface="Assistant"/>
                <a:cs typeface="Assistant"/>
              </a:rPr>
              <a:t>NL-RSE brings together the community of people writing and contributing to research software from Dutch universities, knowledge institutes, companies and other organizations to share knowledge, to organize meetings, and raise awareness for the scientific recognition of research software.</a:t>
            </a:r>
            <a:endParaRPr lang="en-NL" sz="2000">
              <a:latin typeface="Assistant"/>
              <a:cs typeface="Assistant"/>
            </a:endParaRPr>
          </a:p>
        </p:txBody>
      </p:sp>
    </p:spTree>
    <p:extLst>
      <p:ext uri="{BB962C8B-B14F-4D97-AF65-F5344CB8AC3E}">
        <p14:creationId xmlns:p14="http://schemas.microsoft.com/office/powerpoint/2010/main" val="1310200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7" name="TextBox 6">
            <a:extLst>
              <a:ext uri="{FF2B5EF4-FFF2-40B4-BE49-F238E27FC236}">
                <a16:creationId xmlns:a16="http://schemas.microsoft.com/office/drawing/2014/main" id="{EFDE7A95-150D-99BD-C242-D7F14DF324F3}"/>
              </a:ext>
            </a:extLst>
          </p:cNvPr>
          <p:cNvSpPr txBox="1"/>
          <p:nvPr/>
        </p:nvSpPr>
        <p:spPr>
          <a:xfrm>
            <a:off x="1754365" y="241741"/>
            <a:ext cx="9899546" cy="584775"/>
          </a:xfrm>
          <a:prstGeom prst="rect">
            <a:avLst/>
          </a:prstGeom>
          <a:noFill/>
        </p:spPr>
        <p:txBody>
          <a:bodyPr wrap="square" lIns="91440" tIns="45720" rIns="91440" bIns="45720" anchor="t">
            <a:spAutoFit/>
          </a:bodyPr>
          <a:lstStyle/>
          <a:p>
            <a:r>
              <a:rPr lang="en-GB" sz="3200" b="1" dirty="0">
                <a:solidFill>
                  <a:srgbClr val="F0A944"/>
                </a:solidFill>
                <a:ea typeface="+mn-lt"/>
                <a:cs typeface="+mn-lt"/>
              </a:rPr>
              <a:t>Training Programme </a:t>
            </a:r>
            <a:r>
              <a:rPr lang="en-GB" sz="2800" b="1" dirty="0">
                <a:solidFill>
                  <a:srgbClr val="F0A944"/>
                </a:solidFill>
                <a:latin typeface="Nunito"/>
                <a:ea typeface="+mn-lt"/>
                <a:cs typeface="+mn-lt"/>
              </a:rPr>
              <a:t>Schedule</a:t>
            </a:r>
            <a:r>
              <a:rPr lang="en-GB" sz="2800" b="1" dirty="0">
                <a:solidFill>
                  <a:srgbClr val="F0A944"/>
                </a:solidFill>
                <a:latin typeface="Nunito"/>
                <a:cs typeface="Assistant"/>
              </a:rPr>
              <a:t> 2024</a:t>
            </a:r>
            <a:endParaRPr lang="en-US" sz="2800" dirty="0">
              <a:solidFill>
                <a:srgbClr val="F0A944"/>
              </a:solidFill>
              <a:latin typeface="Nunito"/>
              <a:cs typeface="Assistant"/>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extLst>
              <p:ext uri="{D42A27DB-BD31-4B8C-83A1-F6EECF244321}">
                <p14:modId xmlns:p14="http://schemas.microsoft.com/office/powerpoint/2010/main" val="1057862508"/>
              </p:ext>
            </p:extLst>
          </p:nvPr>
        </p:nvGraphicFramePr>
        <p:xfrm>
          <a:off x="609065" y="947482"/>
          <a:ext cx="10638740" cy="3735256"/>
        </p:xfrm>
        <a:graphic>
          <a:graphicData uri="http://schemas.openxmlformats.org/drawingml/2006/table">
            <a:tbl>
              <a:tblPr firstRow="1" bandRow="1">
                <a:tableStyleId>{69CF1AB2-1976-4502-BF36-3FF5EA218861}</a:tableStyleId>
              </a:tblPr>
              <a:tblGrid>
                <a:gridCol w="1116168">
                  <a:extLst>
                    <a:ext uri="{9D8B030D-6E8A-4147-A177-3AD203B41FA5}">
                      <a16:colId xmlns:a16="http://schemas.microsoft.com/office/drawing/2014/main" val="2606460797"/>
                    </a:ext>
                  </a:extLst>
                </a:gridCol>
                <a:gridCol w="4032186">
                  <a:extLst>
                    <a:ext uri="{9D8B030D-6E8A-4147-A177-3AD203B41FA5}">
                      <a16:colId xmlns:a16="http://schemas.microsoft.com/office/drawing/2014/main" val="3106653730"/>
                    </a:ext>
                  </a:extLst>
                </a:gridCol>
                <a:gridCol w="1236415">
                  <a:extLst>
                    <a:ext uri="{9D8B030D-6E8A-4147-A177-3AD203B41FA5}">
                      <a16:colId xmlns:a16="http://schemas.microsoft.com/office/drawing/2014/main" val="2340081875"/>
                    </a:ext>
                  </a:extLst>
                </a:gridCol>
                <a:gridCol w="4253971">
                  <a:extLst>
                    <a:ext uri="{9D8B030D-6E8A-4147-A177-3AD203B41FA5}">
                      <a16:colId xmlns:a16="http://schemas.microsoft.com/office/drawing/2014/main" val="3799518325"/>
                    </a:ext>
                  </a:extLst>
                </a:gridCol>
              </a:tblGrid>
              <a:tr h="351976">
                <a:tc>
                  <a:txBody>
                    <a:bodyPr/>
                    <a:lstStyle/>
                    <a:p>
                      <a:r>
                        <a:rPr lang="nl-NL" sz="1600" b="1" err="1">
                          <a:solidFill>
                            <a:srgbClr val="441C49"/>
                          </a:solidFill>
                        </a:rPr>
                        <a:t>January</a:t>
                      </a:r>
                      <a:endParaRPr lang="en-NL" sz="1600" b="1">
                        <a:solidFill>
                          <a:srgbClr val="441C49"/>
                        </a:solidFill>
                      </a:endParaRPr>
                    </a:p>
                  </a:txBody>
                  <a:tcPr/>
                </a:tc>
                <a:tc>
                  <a:txBody>
                    <a:bodyPr/>
                    <a:lstStyle/>
                    <a:p>
                      <a:pPr marL="0" indent="0">
                        <a:buFont typeface="Arial"/>
                        <a:buNone/>
                      </a:pPr>
                      <a:endParaRPr lang="en-NL" sz="1200" b="0"/>
                    </a:p>
                  </a:txBody>
                  <a:tcPr/>
                </a:tc>
                <a:tc>
                  <a:txBody>
                    <a:bodyPr/>
                    <a:lstStyle/>
                    <a:p>
                      <a:r>
                        <a:rPr lang="en-NL" sz="1600" b="1" dirty="0">
                          <a:solidFill>
                            <a:srgbClr val="441C49"/>
                          </a:solidFill>
                        </a:rPr>
                        <a:t>July</a:t>
                      </a:r>
                    </a:p>
                  </a:txBody>
                  <a:tcPr/>
                </a:tc>
                <a:tc>
                  <a:txBody>
                    <a:bodyPr/>
                    <a:lstStyle/>
                    <a:p>
                      <a:pPr marL="171450" indent="-171450">
                        <a:buFont typeface="Arial"/>
                        <a:buChar char="•"/>
                      </a:pPr>
                      <a:endParaRPr lang="en-GB" sz="1200" b="0"/>
                    </a:p>
                  </a:txBody>
                  <a:tcPr/>
                </a:tc>
                <a:extLst>
                  <a:ext uri="{0D108BD9-81ED-4DB2-BD59-A6C34878D82A}">
                    <a16:rowId xmlns:a16="http://schemas.microsoft.com/office/drawing/2014/main" val="890638859"/>
                  </a:ext>
                </a:extLst>
              </a:tr>
              <a:tr h="351976">
                <a:tc>
                  <a:txBody>
                    <a:bodyPr/>
                    <a:lstStyle/>
                    <a:p>
                      <a:r>
                        <a:rPr lang="nl-NL" sz="1600" b="1" err="1">
                          <a:solidFill>
                            <a:srgbClr val="441C49"/>
                          </a:solidFill>
                        </a:rPr>
                        <a:t>February</a:t>
                      </a:r>
                      <a:endParaRPr lang="en-NL" sz="1600" b="1">
                        <a:solidFill>
                          <a:srgbClr val="441C49"/>
                        </a:solidFill>
                      </a:endParaRPr>
                    </a:p>
                  </a:txBody>
                  <a:tcPr/>
                </a:tc>
                <a:tc>
                  <a:txBody>
                    <a:bodyPr/>
                    <a:lstStyle/>
                    <a:p>
                      <a:pPr marL="171450" indent="-171450">
                        <a:buFont typeface="Arial"/>
                        <a:buChar char="•"/>
                      </a:pPr>
                      <a:r>
                        <a:rPr lang="en-GB" sz="1200" b="0" dirty="0"/>
                        <a:t>Introduction to deep learning</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Good Practices in Research Software Development</a:t>
                      </a:r>
                    </a:p>
                  </a:txBody>
                  <a:tcPr/>
                </a:tc>
                <a:tc>
                  <a:txBody>
                    <a:bodyPr/>
                    <a:lstStyle/>
                    <a:p>
                      <a:r>
                        <a:rPr lang="en-NL" sz="1600" b="1" dirty="0">
                          <a:solidFill>
                            <a:srgbClr val="441C49"/>
                          </a:solidFill>
                        </a:rPr>
                        <a:t>August</a:t>
                      </a:r>
                    </a:p>
                  </a:txBody>
                  <a:tcPr/>
                </a:tc>
                <a:tc>
                  <a:txBody>
                    <a:bodyPr/>
                    <a:lstStyle/>
                    <a:p>
                      <a:pPr marL="171450" indent="-171450">
                        <a:buFont typeface="Arial"/>
                        <a:buChar char="•"/>
                      </a:pPr>
                      <a:endParaRPr lang="en-GB" sz="1200" b="0" dirty="0"/>
                    </a:p>
                  </a:txBody>
                  <a:tcPr/>
                </a:tc>
                <a:extLst>
                  <a:ext uri="{0D108BD9-81ED-4DB2-BD59-A6C34878D82A}">
                    <a16:rowId xmlns:a16="http://schemas.microsoft.com/office/drawing/2014/main" val="2532362765"/>
                  </a:ext>
                </a:extLst>
              </a:tr>
              <a:tr h="370840">
                <a:tc>
                  <a:txBody>
                    <a:bodyPr/>
                    <a:lstStyle/>
                    <a:p>
                      <a:r>
                        <a:rPr lang="en-NL" sz="1600" b="1" dirty="0">
                          <a:solidFill>
                            <a:srgbClr val="441C49"/>
                          </a:solidFill>
                        </a:rPr>
                        <a:t>March</a:t>
                      </a:r>
                    </a:p>
                  </a:txBody>
                  <a:tcPr/>
                </a:tc>
                <a:tc>
                  <a:txBody>
                    <a:bodyPr/>
                    <a:lstStyle/>
                    <a:p>
                      <a:pPr marL="171450" indent="-171450">
                        <a:buFont typeface="Arial"/>
                        <a:buChar char="•"/>
                      </a:pPr>
                      <a:r>
                        <a:rPr lang="en-GB" sz="1200" b="0" dirty="0"/>
                        <a:t>Image Processing with Python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Parallel Programming with Python</a:t>
                      </a:r>
                    </a:p>
                  </a:txBody>
                  <a:tcPr/>
                </a:tc>
                <a:tc>
                  <a:txBody>
                    <a:bodyPr/>
                    <a:lstStyle/>
                    <a:p>
                      <a:r>
                        <a:rPr lang="en-NL" sz="1600" b="1" dirty="0">
                          <a:solidFill>
                            <a:srgbClr val="441C49"/>
                          </a:solidFill>
                        </a:rPr>
                        <a:t>September</a:t>
                      </a:r>
                    </a:p>
                  </a:txBody>
                  <a:tcPr/>
                </a:tc>
                <a:tc>
                  <a:txBody>
                    <a:bodyPr/>
                    <a:lstStyle/>
                    <a:p>
                      <a:pPr marL="171450" lvl="0" indent="-171450">
                        <a:buFont typeface="Arial"/>
                        <a:buChar char="•"/>
                      </a:pPr>
                      <a:r>
                        <a:rPr lang="en-GB" sz="1200" b="0" dirty="0"/>
                        <a:t>Introduction to Deep Learning (2 full days in-person)</a:t>
                      </a:r>
                    </a:p>
                    <a:p>
                      <a:pPr marL="171450" lvl="0" indent="-171450">
                        <a:buFont typeface="Arial"/>
                        <a:buChar char="•"/>
                      </a:pPr>
                      <a:r>
                        <a:rPr lang="en-GB" sz="1200" b="0" i="0" u="none" strike="noStrike" noProof="0" dirty="0">
                          <a:latin typeface="Assistant"/>
                        </a:rPr>
                        <a:t>Image Processing with Python (3 full days in-person)</a:t>
                      </a:r>
                    </a:p>
                    <a:p>
                      <a:pPr marL="171450" lvl="0" indent="-171450">
                        <a:buFont typeface="Arial"/>
                        <a:buChar char="•"/>
                      </a:pPr>
                      <a:r>
                        <a:rPr lang="en-GB" sz="1200" b="0" i="0" u="none" strike="noStrike" noProof="0" dirty="0">
                          <a:solidFill>
                            <a:srgbClr val="000000"/>
                          </a:solidFill>
                        </a:rPr>
                        <a:t>Intermediate Research Software Development with Python (spread over 5 weeks online)</a:t>
                      </a:r>
                      <a:endParaRPr lang="en-GB" sz="1200" b="0" i="0" u="none" strike="noStrike" noProof="0" dirty="0">
                        <a:latin typeface="Assistant"/>
                      </a:endParaRPr>
                    </a:p>
                  </a:txBody>
                  <a:tcPr/>
                </a:tc>
                <a:extLst>
                  <a:ext uri="{0D108BD9-81ED-4DB2-BD59-A6C34878D82A}">
                    <a16:rowId xmlns:a16="http://schemas.microsoft.com/office/drawing/2014/main" val="253000246"/>
                  </a:ext>
                </a:extLst>
              </a:tr>
              <a:tr h="370840">
                <a:tc>
                  <a:txBody>
                    <a:bodyPr/>
                    <a:lstStyle/>
                    <a:p>
                      <a:r>
                        <a:rPr lang="en-NL" sz="1600" b="1" dirty="0">
                          <a:solidFill>
                            <a:srgbClr val="441C49"/>
                          </a:solidFill>
                        </a:rPr>
                        <a:t>April</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Good Practices in Research Software Development</a:t>
                      </a:r>
                    </a:p>
                    <a:p>
                      <a:pPr marL="171450" lvl="0" indent="-171450">
                        <a:buFont typeface="Arial"/>
                        <a:buChar char="•"/>
                      </a:pPr>
                      <a:r>
                        <a:rPr lang="en-GB" sz="1200" b="0" i="0" u="none" strike="noStrike" noProof="0" dirty="0">
                          <a:solidFill>
                            <a:srgbClr val="000000"/>
                          </a:solidFill>
                          <a:latin typeface="+mn-lt"/>
                        </a:rPr>
                        <a:t>Machine learning in python with scikit-learn</a:t>
                      </a:r>
                    </a:p>
                    <a:p>
                      <a:pPr marL="171450" lvl="0" indent="-171450">
                        <a:buFont typeface="Arial"/>
                        <a:buChar char="•"/>
                      </a:pPr>
                      <a:r>
                        <a:rPr lang="en-GB" sz="1200" b="0" i="0" u="none" strike="noStrike" noProof="0" dirty="0"/>
                        <a:t>Intermediate Research Software Development with Python</a:t>
                      </a:r>
                      <a:endParaRPr lang="en-GB" sz="1200" b="0" i="0" u="none" strike="noStrike" noProof="0" dirty="0">
                        <a:solidFill>
                          <a:srgbClr val="000000"/>
                        </a:solidFill>
                        <a:latin typeface="+mn-lt"/>
                      </a:endParaRPr>
                    </a:p>
                  </a:txBody>
                  <a:tcPr/>
                </a:tc>
                <a:tc>
                  <a:txBody>
                    <a:bodyPr/>
                    <a:lstStyle/>
                    <a:p>
                      <a:r>
                        <a:rPr lang="en-NL" sz="1600" b="1" dirty="0">
                          <a:solidFill>
                            <a:srgbClr val="441C49"/>
                          </a:solidFill>
                        </a:rPr>
                        <a:t>October</a:t>
                      </a:r>
                    </a:p>
                  </a:txBody>
                  <a:tcPr/>
                </a:tc>
                <a:tc>
                  <a:txBody>
                    <a:bodyPr/>
                    <a:lstStyle/>
                    <a:p>
                      <a:pPr marL="171450" lvl="0" indent="-171450">
                        <a:buFont typeface="Arial"/>
                        <a:buChar char="•"/>
                      </a:pPr>
                      <a:r>
                        <a:rPr lang="en-GB" sz="1200" b="0" i="0" u="none" strike="noStrike" noProof="0" dirty="0">
                          <a:solidFill>
                            <a:srgbClr val="000000"/>
                          </a:solidFill>
                          <a:latin typeface="Assistant"/>
                        </a:rPr>
                        <a:t>Machine learning in python with scikit-learn </a:t>
                      </a:r>
                      <a:r>
                        <a:rPr lang="en-GB" sz="1200" b="0" i="0" u="none" strike="noStrike" noProof="0" dirty="0">
                          <a:solidFill>
                            <a:srgbClr val="000000"/>
                          </a:solidFill>
                        </a:rPr>
                        <a:t>(2 full days in-person)</a:t>
                      </a:r>
                      <a:endParaRPr lang="en-US" dirty="0"/>
                    </a:p>
                    <a:p>
                      <a:pPr marL="171450" lvl="0" indent="-171450">
                        <a:buFont typeface="Arial"/>
                        <a:buChar char="•"/>
                      </a:pPr>
                      <a:r>
                        <a:rPr lang="en-GB" sz="1200" b="0" i="0" u="none" strike="noStrike" noProof="0" dirty="0"/>
                        <a:t>Good Practices in Research Software Development (2 full days in-person)</a:t>
                      </a:r>
                    </a:p>
                    <a:p>
                      <a:pPr marL="171450" lvl="0" indent="-171450">
                        <a:buFont typeface="Arial"/>
                        <a:buChar char="•"/>
                      </a:pPr>
                      <a:endParaRPr lang="en-GB" sz="1200" b="0" i="0" u="none" strike="noStrike" noProof="0" dirty="0"/>
                    </a:p>
                  </a:txBody>
                  <a:tcPr/>
                </a:tc>
                <a:extLst>
                  <a:ext uri="{0D108BD9-81ED-4DB2-BD59-A6C34878D82A}">
                    <a16:rowId xmlns:a16="http://schemas.microsoft.com/office/drawing/2014/main" val="166389647"/>
                  </a:ext>
                </a:extLst>
              </a:tr>
              <a:tr h="370840">
                <a:tc>
                  <a:txBody>
                    <a:bodyPr/>
                    <a:lstStyle/>
                    <a:p>
                      <a:r>
                        <a:rPr lang="en-NL" sz="1600" b="1" dirty="0">
                          <a:solidFill>
                            <a:srgbClr val="441C49"/>
                          </a:solidFill>
                        </a:rPr>
                        <a:t>May</a:t>
                      </a:r>
                    </a:p>
                  </a:txBody>
                  <a:tcPr/>
                </a:tc>
                <a:tc>
                  <a:txBody>
                    <a:bodyPr/>
                    <a:lstStyle/>
                    <a:p>
                      <a:pPr marL="171450" indent="-171450">
                        <a:buFont typeface="Arial"/>
                        <a:buChar char="•"/>
                      </a:pPr>
                      <a:r>
                        <a:rPr lang="en-GB" sz="1200" b="0" dirty="0"/>
                        <a:t>Introduction to Geospatial Raster and Vector Data with Python </a:t>
                      </a:r>
                    </a:p>
                    <a:p>
                      <a:pPr marL="171450" indent="-171450">
                        <a:buFont typeface="Arial"/>
                        <a:buChar char="•"/>
                      </a:pPr>
                      <a:r>
                        <a:rPr lang="en-GB" sz="1200" b="0" i="0" u="none" strike="noStrike" noProof="0" dirty="0">
                          <a:latin typeface="+mn-lt"/>
                        </a:rPr>
                        <a:t>Collaborative version control with git and GitHub</a:t>
                      </a:r>
                    </a:p>
                  </a:txBody>
                  <a:tcPr/>
                </a:tc>
                <a:tc>
                  <a:txBody>
                    <a:bodyPr/>
                    <a:lstStyle/>
                    <a:p>
                      <a:r>
                        <a:rPr lang="en-NL" sz="1600" b="1" dirty="0">
                          <a:solidFill>
                            <a:srgbClr val="441C49"/>
                          </a:solidFill>
                        </a:rPr>
                        <a:t>November</a:t>
                      </a:r>
                    </a:p>
                  </a:txBody>
                  <a:tcPr/>
                </a:tc>
                <a:tc>
                  <a:txBody>
                    <a:bodyPr/>
                    <a:lstStyle/>
                    <a:p>
                      <a:pPr marL="171450" lvl="0" indent="-171450">
                        <a:buFont typeface="Arial"/>
                        <a:buChar char="•"/>
                      </a:pPr>
                      <a:r>
                        <a:rPr lang="en-GB" sz="1200" b="0" i="0" u="none" strike="noStrike" noProof="0" dirty="0">
                          <a:solidFill>
                            <a:srgbClr val="000000"/>
                          </a:solidFill>
                          <a:latin typeface="Assistant"/>
                        </a:rPr>
                        <a:t>Introduction to Geospatial Raster and Vector Data with Python (</a:t>
                      </a:r>
                      <a:r>
                        <a:rPr lang="en-GB" sz="1200" b="0" i="0" u="none" strike="noStrike" noProof="0" dirty="0">
                          <a:solidFill>
                            <a:srgbClr val="000000"/>
                          </a:solidFill>
                        </a:rPr>
                        <a:t>2 full days in-person)</a:t>
                      </a:r>
                    </a:p>
                    <a:p>
                      <a:pPr marL="171450" lvl="0" indent="-171450">
                        <a:buFont typeface="Arial"/>
                        <a:buChar char="•"/>
                      </a:pPr>
                      <a:r>
                        <a:rPr lang="en-GB" sz="1200" b="0" i="0" u="none" strike="noStrike" noProof="0" dirty="0">
                          <a:solidFill>
                            <a:srgbClr val="000000"/>
                          </a:solidFill>
                        </a:rPr>
                        <a:t>Parallel Programming with Python (online)</a:t>
                      </a:r>
                      <a:endParaRPr lang="en-GB" sz="1200" b="0" i="0" u="none" strike="noStrike" noProof="0" dirty="0">
                        <a:solidFill>
                          <a:srgbClr val="000000"/>
                        </a:solidFill>
                        <a:latin typeface="Assistant"/>
                      </a:endParaRPr>
                    </a:p>
                  </a:txBody>
                  <a:tcPr/>
                </a:tc>
                <a:extLst>
                  <a:ext uri="{0D108BD9-81ED-4DB2-BD59-A6C34878D82A}">
                    <a16:rowId xmlns:a16="http://schemas.microsoft.com/office/drawing/2014/main" val="2740299584"/>
                  </a:ext>
                </a:extLst>
              </a:tr>
              <a:tr h="370840">
                <a:tc>
                  <a:txBody>
                    <a:bodyPr/>
                    <a:lstStyle/>
                    <a:p>
                      <a:r>
                        <a:rPr lang="en-NL" sz="1600" b="1" dirty="0">
                          <a:solidFill>
                            <a:srgbClr val="441C49"/>
                          </a:solidFill>
                        </a:rPr>
                        <a:t>June</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i="0" u="none" strike="noStrike" noProof="0" dirty="0">
                          <a:solidFill>
                            <a:srgbClr val="000000"/>
                          </a:solidFill>
                          <a:latin typeface="+mn-lt"/>
                        </a:rPr>
                        <a:t>GPU programming</a:t>
                      </a:r>
                      <a:endParaRPr lang="en-US" sz="1200" b="0" dirty="0"/>
                    </a:p>
                    <a:p>
                      <a:pPr marL="171450" indent="-171450">
                        <a:buFont typeface="Arial"/>
                        <a:buChar char="•"/>
                      </a:pPr>
                      <a:r>
                        <a:rPr lang="en-GB" sz="1200" b="0" dirty="0"/>
                        <a:t>Carpentries instructor training</a:t>
                      </a:r>
                    </a:p>
                  </a:txBody>
                  <a:tcPr/>
                </a:tc>
                <a:tc>
                  <a:txBody>
                    <a:bodyPr/>
                    <a:lstStyle/>
                    <a:p>
                      <a:r>
                        <a:rPr lang="nl-NL" sz="1600" b="1" dirty="0">
                          <a:solidFill>
                            <a:srgbClr val="441C49"/>
                          </a:solidFill>
                        </a:rPr>
                        <a:t>December</a:t>
                      </a:r>
                      <a:endParaRPr lang="en-NL" sz="1600" b="1" dirty="0">
                        <a:solidFill>
                          <a:srgbClr val="441C49"/>
                        </a:solidFill>
                      </a:endParaRPr>
                    </a:p>
                  </a:txBody>
                  <a:tcPr/>
                </a:tc>
                <a:tc>
                  <a:txBody>
                    <a:bodyPr/>
                    <a:lstStyle/>
                    <a:p>
                      <a:pPr marL="171450" lvl="0" indent="-171450">
                        <a:buFont typeface="Arial"/>
                        <a:buChar char="•"/>
                      </a:pPr>
                      <a:r>
                        <a:rPr lang="en-GB" sz="1200" b="0" i="0" u="none" strike="noStrike" noProof="0" dirty="0">
                          <a:solidFill>
                            <a:srgbClr val="000000"/>
                          </a:solidFill>
                          <a:latin typeface="Assistant"/>
                        </a:rPr>
                        <a:t>GPU programming </a:t>
                      </a:r>
                      <a:r>
                        <a:rPr lang="en-GB" sz="1200" b="0" i="0" u="none" strike="noStrike" noProof="0" dirty="0">
                          <a:solidFill>
                            <a:srgbClr val="000000"/>
                          </a:solidFill>
                        </a:rPr>
                        <a:t>(2 full days in-person)</a:t>
                      </a:r>
                    </a:p>
                    <a:p>
                      <a:pPr marL="171450" lvl="0" indent="-171450">
                        <a:buFont typeface="Arial"/>
                        <a:buChar char="•"/>
                      </a:pPr>
                      <a:endParaRPr lang="en-GB" sz="1200" b="0" i="0" u="none" strike="noStrike" noProof="0" dirty="0"/>
                    </a:p>
                  </a:txBody>
                  <a:tcPr/>
                </a:tc>
                <a:extLst>
                  <a:ext uri="{0D108BD9-81ED-4DB2-BD59-A6C34878D82A}">
                    <a16:rowId xmlns:a16="http://schemas.microsoft.com/office/drawing/2014/main" val="1050643200"/>
                  </a:ext>
                </a:extLst>
              </a:tr>
            </a:tbl>
          </a:graphicData>
        </a:graphic>
      </p:graphicFrame>
      <p:sp>
        <p:nvSpPr>
          <p:cNvPr id="2" name="Text Placeholder 6">
            <a:extLst>
              <a:ext uri="{FF2B5EF4-FFF2-40B4-BE49-F238E27FC236}">
                <a16:creationId xmlns:a16="http://schemas.microsoft.com/office/drawing/2014/main" id="{D5B9962E-DC5E-609A-40C1-4C29CABCDC95}"/>
              </a:ext>
            </a:extLst>
          </p:cNvPr>
          <p:cNvSpPr txBox="1">
            <a:spLocks/>
          </p:cNvSpPr>
          <p:nvPr/>
        </p:nvSpPr>
        <p:spPr>
          <a:xfrm>
            <a:off x="1057295" y="4777829"/>
            <a:ext cx="9376009" cy="3602038"/>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Assistant"/>
                <a:cs typeface="Assistant"/>
              </a:rPr>
              <a:t>For exact dates of upcoming workshops (3 months in advance): </a:t>
            </a:r>
            <a:br>
              <a:rPr lang="en-GB" sz="2000" dirty="0">
                <a:latin typeface="Assistant" pitchFamily="2" charset="-79"/>
                <a:cs typeface="Assistant" pitchFamily="2" charset="-79"/>
              </a:rPr>
            </a:br>
            <a:r>
              <a:rPr lang="en-GB" sz="2000" dirty="0">
                <a:solidFill>
                  <a:srgbClr val="00ADDC"/>
                </a:solidFill>
                <a:ea typeface="+mn-lt"/>
                <a:cs typeface="+mn-lt"/>
                <a:hlinkClick r:id="rId4">
                  <a:extLst>
                    <a:ext uri="{A12FA001-AC4F-418D-AE19-62706E023703}">
                      <ahyp:hlinkClr xmlns:ahyp="http://schemas.microsoft.com/office/drawing/2018/hyperlinkcolor" val="tx"/>
                    </a:ext>
                  </a:extLst>
                </a:hlinkClick>
              </a:rPr>
              <a:t>esciencecenter.nl/events/?f=workshops</a:t>
            </a:r>
            <a:endParaRPr lang="en-GB" sz="2000" dirty="0">
              <a:solidFill>
                <a:schemeClr val="accent1"/>
              </a:solidFill>
              <a:latin typeface="Assistant"/>
              <a:cs typeface="Assistant"/>
              <a:hlinkClick r:id="rId4">
                <a:extLst>
                  <a:ext uri="{A12FA001-AC4F-418D-AE19-62706E023703}">
                    <ahyp:hlinkClr xmlns:ahyp="http://schemas.microsoft.com/office/drawing/2018/hyperlinkcolor" val="tx"/>
                  </a:ext>
                </a:extLst>
              </a:hlinkClick>
            </a:endParaRPr>
          </a:p>
          <a:p>
            <a:r>
              <a:rPr lang="en-GB" sz="2000" dirty="0">
                <a:latin typeface="Assistant" pitchFamily="2" charset="-79"/>
                <a:cs typeface="Assistant" pitchFamily="2" charset="-79"/>
              </a:rPr>
              <a:t>To be notified about coming up workshops, subscribe to the Newsletter: </a:t>
            </a:r>
            <a:r>
              <a:rPr lang="en-GB" sz="2000" dirty="0">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eepurl.com/dtjzwP</a:t>
            </a:r>
            <a:endParaRPr lang="en-NL" sz="2000" dirty="0"/>
          </a:p>
        </p:txBody>
      </p:sp>
    </p:spTree>
    <p:extLst>
      <p:ext uri="{BB962C8B-B14F-4D97-AF65-F5344CB8AC3E}">
        <p14:creationId xmlns:p14="http://schemas.microsoft.com/office/powerpoint/2010/main" val="2751906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393096" y="531605"/>
            <a:ext cx="6311347" cy="1181307"/>
          </a:xfrm>
        </p:spPr>
        <p:txBody>
          <a:bodyPr/>
          <a:lstStyle/>
          <a:p>
            <a:r>
              <a:rPr lang="en-NL"/>
              <a:t>Do you want to teach with our materials?</a:t>
            </a:r>
          </a:p>
        </p:txBody>
      </p:sp>
      <p:sp>
        <p:nvSpPr>
          <p:cNvPr id="3" name="Content Placeholder 2">
            <a:extLst>
              <a:ext uri="{FF2B5EF4-FFF2-40B4-BE49-F238E27FC236}">
                <a16:creationId xmlns:a16="http://schemas.microsoft.com/office/drawing/2014/main" id="{62E503A0-96AA-3A44-8EFC-BE231B19DEEC}"/>
              </a:ext>
            </a:extLst>
          </p:cNvPr>
          <p:cNvSpPr>
            <a:spLocks noGrp="1"/>
          </p:cNvSpPr>
          <p:nvPr>
            <p:ph type="body" sz="quarter" idx="4294967295"/>
          </p:nvPr>
        </p:nvSpPr>
        <p:spPr>
          <a:xfrm>
            <a:off x="4180717" y="2364891"/>
            <a:ext cx="6205674" cy="2445647"/>
          </a:xfrm>
        </p:spPr>
        <p:txBody>
          <a:bodyPr vert="horz" lIns="91440" tIns="45720" rIns="91440" bIns="45720" rtlCol="0" anchor="t">
            <a:noAutofit/>
          </a:bodyPr>
          <a:lstStyle/>
          <a:p>
            <a:r>
              <a:rPr lang="en-NL"/>
              <a:t>All material that we use is open-source and available online</a:t>
            </a:r>
          </a:p>
          <a:p>
            <a:r>
              <a:rPr lang="en-NL"/>
              <a:t>We can help you setup workshops, contact </a:t>
            </a:r>
            <a:r>
              <a:rPr lang="en-NL">
                <a:solidFill>
                  <a:schemeClr val="accent1"/>
                </a:solidFill>
                <a:hlinkClick r:id="rId2">
                  <a:extLst>
                    <a:ext uri="{A12FA001-AC4F-418D-AE19-62706E023703}">
                      <ahyp:hlinkClr xmlns:ahyp="http://schemas.microsoft.com/office/drawing/2018/hyperlinkcolor" val="tx"/>
                    </a:ext>
                  </a:extLst>
                </a:hlinkClick>
              </a:rPr>
              <a:t>training@esciencecenter.nl</a:t>
            </a:r>
            <a:endParaRPr lang="en-NL">
              <a:solidFill>
                <a:schemeClr val="accent1"/>
              </a:solidFill>
            </a:endParaRPr>
          </a:p>
          <a:p>
            <a:pPr marL="0" indent="0">
              <a:buNone/>
            </a:pPr>
            <a:endParaRPr lang="en-NL"/>
          </a:p>
        </p:txBody>
      </p:sp>
    </p:spTree>
    <p:extLst>
      <p:ext uri="{BB962C8B-B14F-4D97-AF65-F5344CB8AC3E}">
        <p14:creationId xmlns:p14="http://schemas.microsoft.com/office/powerpoint/2010/main" val="1761737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38012" y="2017009"/>
            <a:ext cx="5781844" cy="4212408"/>
          </a:xfrm>
        </p:spPr>
        <p:txBody>
          <a:bodyPr>
            <a:normAutofit/>
          </a:bodyPr>
          <a:lstStyle/>
          <a:p>
            <a:pPr>
              <a:lnSpc>
                <a:spcPct val="100000"/>
              </a:lnSpc>
            </a:pPr>
            <a:r>
              <a:rPr lang="en-GB" sz="2000" b="0">
                <a:effectLst/>
                <a:latin typeface="Assistant"/>
                <a:cs typeface="Assistant"/>
              </a:rPr>
              <a:t>Our Digital Skills Workshops are </a:t>
            </a:r>
            <a:r>
              <a:rPr lang="en-GB" sz="2000">
                <a:solidFill>
                  <a:srgbClr val="F0A944"/>
                </a:solidFill>
                <a:effectLst/>
                <a:latin typeface="Assistant"/>
                <a:cs typeface="Assistant"/>
              </a:rPr>
              <a:t>open to all researchers in the Netherlands</a:t>
            </a:r>
            <a:r>
              <a:rPr lang="en-GB" sz="2000" b="0">
                <a:effectLst/>
                <a:latin typeface="Assistant"/>
                <a:cs typeface="Assistant"/>
              </a:rPr>
              <a:t>.</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r>
              <a:rPr lang="en-GB" sz="2000" b="0">
                <a:effectLst/>
                <a:latin typeface="Assistant"/>
                <a:cs typeface="Assistant"/>
              </a:rPr>
              <a:t>We also </a:t>
            </a:r>
            <a:r>
              <a:rPr lang="en-GB" sz="2000" b="0">
                <a:latin typeface="Assistant"/>
                <a:cs typeface="Assistant"/>
              </a:rPr>
              <a:t>offer paid options of standard and custom</a:t>
            </a:r>
            <a:r>
              <a:rPr lang="en-GB" sz="2000" b="0">
                <a:effectLst/>
                <a:latin typeface="Assistant"/>
                <a:cs typeface="Assistant"/>
              </a:rPr>
              <a:t> workshops dedicated to your organisation. To learn more, contact:</a:t>
            </a:r>
            <a:br>
              <a:rPr lang="en-GB" sz="2000" b="0">
                <a:effectLst/>
                <a:latin typeface="Assistant" pitchFamily="2" charset="-79"/>
                <a:cs typeface="Assistant" pitchFamily="2" charset="-79"/>
              </a:rPr>
            </a:br>
            <a:r>
              <a:rPr lang="en-GB" sz="2000" b="0">
                <a:effectLst/>
                <a:latin typeface="Assistant"/>
                <a:cs typeface="Assistant"/>
              </a:rPr>
              <a:t>	</a:t>
            </a:r>
            <a:r>
              <a:rPr lang="en-GB" sz="2000" b="0" err="1">
                <a:solidFill>
                  <a:srgbClr val="00ADDC"/>
                </a:solidFill>
                <a:effectLst/>
                <a:latin typeface="Assistant"/>
                <a:cs typeface="Assistant"/>
              </a:rPr>
              <a:t>training@esciencecenter.nl</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endParaRPr lang="en-GB" sz="2000" b="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1569660"/>
          </a:xfrm>
          <a:prstGeom prst="rect">
            <a:avLst/>
          </a:prstGeom>
          <a:noFill/>
        </p:spPr>
        <p:txBody>
          <a:bodyPr wrap="square" lIns="91440" tIns="45720" rIns="91440" bIns="45720" anchor="t">
            <a:spAutoFit/>
          </a:bodyPr>
          <a:lstStyle/>
          <a:p>
            <a:r>
              <a:rPr lang="en-GB" sz="3200" b="1" i="0" u="none" strike="noStrike">
                <a:solidFill>
                  <a:srgbClr val="F0A944"/>
                </a:solidFill>
                <a:effectLst/>
                <a:latin typeface="Nunito"/>
              </a:rPr>
              <a:t>Do you want us to come and teach a workshop at your organisation?</a:t>
            </a:r>
            <a:endParaRPr lang="en-NL" sz="3200">
              <a:solidFill>
                <a:srgbClr val="F0A944"/>
              </a:solidFill>
              <a:latin typeface="Nunito"/>
            </a:endParaRPr>
          </a:p>
        </p:txBody>
      </p:sp>
    </p:spTree>
    <p:extLst>
      <p:ext uri="{BB962C8B-B14F-4D97-AF65-F5344CB8AC3E}">
        <p14:creationId xmlns:p14="http://schemas.microsoft.com/office/powerpoint/2010/main" val="211166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5BE8-B3AF-0AD1-5D90-E836C876BD66}"/>
              </a:ext>
            </a:extLst>
          </p:cNvPr>
          <p:cNvSpPr>
            <a:spLocks noGrp="1"/>
          </p:cNvSpPr>
          <p:nvPr>
            <p:ph type="ctrTitle"/>
          </p:nvPr>
        </p:nvSpPr>
        <p:spPr>
          <a:xfrm>
            <a:off x="1441373" y="1859156"/>
            <a:ext cx="9144000" cy="753432"/>
          </a:xfrm>
        </p:spPr>
        <p:txBody>
          <a:bodyPr/>
          <a:lstStyle/>
          <a:p>
            <a:pPr algn="l"/>
            <a:r>
              <a:rPr lang="en-US" sz="4400">
                <a:ea typeface="+mj-lt"/>
                <a:cs typeface="+mj-lt"/>
              </a:rPr>
              <a:t>Research software Training NL</a:t>
            </a:r>
            <a:endParaRPr lang="en-US" sz="4400" b="0">
              <a:ea typeface="+mj-lt"/>
              <a:cs typeface="+mj-lt"/>
            </a:endParaRPr>
          </a:p>
          <a:p>
            <a:endParaRPr lang="en-US"/>
          </a:p>
        </p:txBody>
      </p:sp>
      <p:pic>
        <p:nvPicPr>
          <p:cNvPr id="6" name="Picture 5" descr="A logo for a software training company&#10;&#10;Description automatically generated">
            <a:extLst>
              <a:ext uri="{FF2B5EF4-FFF2-40B4-BE49-F238E27FC236}">
                <a16:creationId xmlns:a16="http://schemas.microsoft.com/office/drawing/2014/main" id="{631D2C76-63D9-EEF9-9338-929625C2C1D1}"/>
              </a:ext>
            </a:extLst>
          </p:cNvPr>
          <p:cNvPicPr>
            <a:picLocks noChangeAspect="1"/>
          </p:cNvPicPr>
          <p:nvPr/>
        </p:nvPicPr>
        <p:blipFill>
          <a:blip r:embed="rId2"/>
          <a:stretch>
            <a:fillRect/>
          </a:stretch>
        </p:blipFill>
        <p:spPr>
          <a:xfrm>
            <a:off x="8127576" y="2913275"/>
            <a:ext cx="3094544" cy="1142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5417D03-3040-F05E-8B15-8412D53740E2}"/>
              </a:ext>
            </a:extLst>
          </p:cNvPr>
          <p:cNvSpPr txBox="1"/>
          <p:nvPr/>
        </p:nvSpPr>
        <p:spPr>
          <a:xfrm>
            <a:off x="1443378" y="2334634"/>
            <a:ext cx="570023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ssistant"/>
                <a:ea typeface="Open Sans"/>
                <a:cs typeface="Open Sans"/>
              </a:rPr>
              <a:t>We are a community of training coordinators from Dutch research initiatives delivering training in research software, programming skills, open-source code, and applied data science.</a:t>
            </a:r>
            <a:endParaRPr lang="en-US" sz="2000">
              <a:latin typeface="Assistant"/>
              <a:cs typeface="Assistant"/>
            </a:endParaRPr>
          </a:p>
        </p:txBody>
      </p:sp>
      <p:sp>
        <p:nvSpPr>
          <p:cNvPr id="9" name="TextBox 8">
            <a:extLst>
              <a:ext uri="{FF2B5EF4-FFF2-40B4-BE49-F238E27FC236}">
                <a16:creationId xmlns:a16="http://schemas.microsoft.com/office/drawing/2014/main" id="{86F15E8D-0598-FE21-EA2F-EDD028E61D18}"/>
              </a:ext>
            </a:extLst>
          </p:cNvPr>
          <p:cNvSpPr txBox="1"/>
          <p:nvPr/>
        </p:nvSpPr>
        <p:spPr>
          <a:xfrm>
            <a:off x="1443889" y="4194433"/>
            <a:ext cx="5796867" cy="1200329"/>
          </a:xfrm>
          <a:prstGeom prst="rect">
            <a:avLst/>
          </a:prstGeom>
          <a:noFill/>
        </p:spPr>
        <p:txBody>
          <a:bodyPr wrap="square" lIns="91440" tIns="45720" rIns="91440" bIns="45720" anchor="t">
            <a:spAutoFit/>
          </a:bodyPr>
          <a:lstStyle/>
          <a:p>
            <a:r>
              <a:rPr lang="en-GB" sz="2400">
                <a:solidFill>
                  <a:schemeClr val="accent1"/>
                </a:solidFill>
              </a:rPr>
              <a:t>Website:</a:t>
            </a:r>
            <a:r>
              <a:rPr lang="en-GB" sz="2400">
                <a:solidFill>
                  <a:schemeClr val="accent1"/>
                </a:solidFill>
                <a:ea typeface="+mn-lt"/>
                <a:cs typeface="+mn-lt"/>
              </a:rPr>
              <a:t> </a:t>
            </a:r>
            <a:r>
              <a:rPr lang="en-GB" sz="2400" u="sng">
                <a:solidFill>
                  <a:schemeClr val="accent1"/>
                </a:solidFill>
                <a:ea typeface="+mn-lt"/>
                <a:cs typeface="+mn-lt"/>
              </a:rPr>
              <a:t>researchsoftwaretraining.nl</a:t>
            </a:r>
            <a:endParaRPr lang="en-GB">
              <a:solidFill>
                <a:schemeClr val="accent1"/>
              </a:solidFill>
              <a:cs typeface="Assistant"/>
            </a:endParaRPr>
          </a:p>
          <a:p>
            <a:r>
              <a:rPr lang="en-GB" sz="2400">
                <a:solidFill>
                  <a:schemeClr val="accent1"/>
                </a:solidFill>
              </a:rPr>
              <a:t>Email: </a:t>
            </a:r>
            <a:r>
              <a:rPr lang="en-GB" sz="2400" u="sng">
                <a:solidFill>
                  <a:schemeClr val="accent1"/>
                </a:solidFill>
              </a:rPr>
              <a:t>rstnl@escience.nl</a:t>
            </a:r>
            <a:endParaRPr lang="en-GB" sz="2400" u="sng">
              <a:solidFill>
                <a:schemeClr val="accent1"/>
              </a:solidFill>
              <a:cs typeface="Assistant"/>
            </a:endParaRPr>
          </a:p>
          <a:p>
            <a:endParaRPr lang="en-GB" sz="2400">
              <a:solidFill>
                <a:schemeClr val="accent1"/>
              </a:solidFill>
              <a:cs typeface="Assistant"/>
            </a:endParaRPr>
          </a:p>
        </p:txBody>
      </p:sp>
    </p:spTree>
    <p:extLst>
      <p:ext uri="{BB962C8B-B14F-4D97-AF65-F5344CB8AC3E}">
        <p14:creationId xmlns:p14="http://schemas.microsoft.com/office/powerpoint/2010/main" val="212457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 name="Titel 1">
            <a:extLst>
              <a:ext uri="{FF2B5EF4-FFF2-40B4-BE49-F238E27FC236}">
                <a16:creationId xmlns:a16="http://schemas.microsoft.com/office/drawing/2014/main" id="{2EEB1EB2-8BBF-684B-6ED3-E7CE4D89EF80}"/>
              </a:ext>
            </a:extLst>
          </p:cNvPr>
          <p:cNvSpPr txBox="1">
            <a:spLocks/>
          </p:cNvSpPr>
          <p:nvPr/>
        </p:nvSpPr>
        <p:spPr>
          <a:xfrm>
            <a:off x="6848061" y="1679713"/>
            <a:ext cx="4492053" cy="20013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GB">
                <a:solidFill>
                  <a:srgbClr val="380339"/>
                </a:solidFill>
                <a:latin typeface="Nunito" pitchFamily="2" charset="77"/>
              </a:rPr>
              <a:t>Fellowship Programme</a:t>
            </a:r>
            <a:br>
              <a:rPr lang="en-GB">
                <a:solidFill>
                  <a:srgbClr val="380339"/>
                </a:solidFill>
                <a:latin typeface="Nunito" pitchFamily="2" charset="77"/>
              </a:rPr>
            </a:br>
            <a:r>
              <a:rPr lang="en-GB">
                <a:solidFill>
                  <a:srgbClr val="380339"/>
                </a:solidFill>
                <a:latin typeface="Nunito" pitchFamily="2" charset="77"/>
              </a:rPr>
              <a:t>2023-2024</a:t>
            </a:r>
            <a:endParaRPr lang="nl-NL"/>
          </a:p>
        </p:txBody>
      </p:sp>
      <p:sp>
        <p:nvSpPr>
          <p:cNvPr id="10" name="Tijdelijke aanduiding voor tekst 3">
            <a:extLst>
              <a:ext uri="{FF2B5EF4-FFF2-40B4-BE49-F238E27FC236}">
                <a16:creationId xmlns:a16="http://schemas.microsoft.com/office/drawing/2014/main" id="{2BBAB590-F56D-FC2D-3B4D-E2BDAB0D5085}"/>
              </a:ext>
            </a:extLst>
          </p:cNvPr>
          <p:cNvSpPr>
            <a:spLocks noGrp="1"/>
          </p:cNvSpPr>
          <p:nvPr>
            <p:ph type="body" sz="quarter" idx="13"/>
          </p:nvPr>
        </p:nvSpPr>
        <p:spPr>
          <a:xfrm>
            <a:off x="7086600" y="3429000"/>
            <a:ext cx="4358798" cy="1749287"/>
          </a:xfrm>
        </p:spPr>
        <p:txBody>
          <a:bodyPr/>
          <a:lstStyle/>
          <a:p>
            <a:endParaRPr lang="nl-NL"/>
          </a:p>
          <a:p>
            <a:endParaRPr lang="nl-NL"/>
          </a:p>
          <a:p>
            <a:r>
              <a:rPr lang="nl-NL" sz="1800"/>
              <a:t>More info </a:t>
            </a:r>
            <a:r>
              <a:rPr lang="nl-NL" sz="1800" err="1"/>
              <a:t>and</a:t>
            </a:r>
            <a:r>
              <a:rPr lang="nl-NL" sz="1800"/>
              <a:t> </a:t>
            </a:r>
            <a:r>
              <a:rPr lang="nl-NL" sz="1800" err="1"/>
              <a:t>apply</a:t>
            </a:r>
            <a:r>
              <a:rPr lang="nl-NL" sz="1800"/>
              <a:t> at:           </a:t>
            </a:r>
            <a:r>
              <a:rPr lang="nl-NL" sz="1800" err="1"/>
              <a:t>esciencecenter.nl</a:t>
            </a:r>
            <a:r>
              <a:rPr lang="nl-NL" sz="1800"/>
              <a:t>/fellowship-</a:t>
            </a:r>
            <a:r>
              <a:rPr lang="nl-NL" sz="1800" err="1"/>
              <a:t>programme</a:t>
            </a:r>
            <a:endParaRPr lang="nl-NL" sz="1800"/>
          </a:p>
        </p:txBody>
      </p:sp>
      <p:sp>
        <p:nvSpPr>
          <p:cNvPr id="12" name="Tijdelijke aanduiding voor inhoud 2">
            <a:extLst>
              <a:ext uri="{FF2B5EF4-FFF2-40B4-BE49-F238E27FC236}">
                <a16:creationId xmlns:a16="http://schemas.microsoft.com/office/drawing/2014/main" id="{6875D664-AF68-ABEE-A2A4-1EA276433586}"/>
              </a:ext>
            </a:extLst>
          </p:cNvPr>
          <p:cNvSpPr txBox="1">
            <a:spLocks/>
          </p:cNvSpPr>
          <p:nvPr/>
        </p:nvSpPr>
        <p:spPr>
          <a:xfrm>
            <a:off x="488184" y="1524000"/>
            <a:ext cx="5177120" cy="50656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solidFill>
                  <a:srgbClr val="000000"/>
                </a:solidFill>
              </a:rPr>
              <a:t>Become part of the eScience Center community </a:t>
            </a:r>
            <a:r>
              <a:rPr lang="en-GB" sz="1800">
                <a:solidFill>
                  <a:srgbClr val="000000"/>
                </a:solidFill>
              </a:rPr>
              <a:t>and meet with other Fellows: passionate advocates of research software (3 times a year)</a:t>
            </a:r>
          </a:p>
          <a:p>
            <a:r>
              <a:rPr lang="en-GB" sz="1800" b="1">
                <a:solidFill>
                  <a:srgbClr val="000000"/>
                </a:solidFill>
              </a:rPr>
              <a:t>Open to researchers and research software enthusiasts </a:t>
            </a:r>
            <a:r>
              <a:rPr lang="en-GB" sz="1800">
                <a:solidFill>
                  <a:srgbClr val="000000"/>
                </a:solidFill>
              </a:rPr>
              <a:t>from all disciplines</a:t>
            </a:r>
          </a:p>
          <a:p>
            <a:r>
              <a:rPr lang="en-GB" sz="1800" b="1">
                <a:solidFill>
                  <a:srgbClr val="000000"/>
                </a:solidFill>
              </a:rPr>
              <a:t>Receive training, budget and consultancy </a:t>
            </a:r>
            <a:r>
              <a:rPr lang="en-GB" sz="1800">
                <a:solidFill>
                  <a:srgbClr val="000000"/>
                </a:solidFill>
              </a:rPr>
              <a:t>from eScience Center employees on improving awareness and community efforts around research software</a:t>
            </a:r>
          </a:p>
          <a:p>
            <a:r>
              <a:rPr lang="en-GB" sz="1800" b="1">
                <a:solidFill>
                  <a:srgbClr val="000000"/>
                </a:solidFill>
              </a:rPr>
              <a:t>Timeline</a:t>
            </a:r>
            <a:r>
              <a:rPr lang="en-GB" sz="1800">
                <a:solidFill>
                  <a:srgbClr val="000000"/>
                </a:solidFill>
              </a:rPr>
              <a:t>:</a:t>
            </a:r>
          </a:p>
          <a:p>
            <a:pPr marL="742950" lvl="1" indent="-285750"/>
            <a:r>
              <a:rPr lang="en-GB" sz="2000" b="1">
                <a:solidFill>
                  <a:srgbClr val="000000"/>
                </a:solidFill>
              </a:rPr>
              <a:t>11 April: Deadline project proposal</a:t>
            </a:r>
          </a:p>
          <a:p>
            <a:pPr marL="742950" lvl="1" indent="-285750"/>
            <a:r>
              <a:rPr lang="en-GB" sz="2000" b="1">
                <a:solidFill>
                  <a:srgbClr val="000000"/>
                </a:solidFill>
              </a:rPr>
              <a:t>Early May: Interviews</a:t>
            </a:r>
          </a:p>
          <a:p>
            <a:pPr marL="742950" lvl="1" indent="-285750"/>
            <a:r>
              <a:rPr lang="en-GB" sz="2000" b="1">
                <a:solidFill>
                  <a:srgbClr val="000000"/>
                </a:solidFill>
              </a:rPr>
              <a:t>7 June: kick-off</a:t>
            </a:r>
          </a:p>
        </p:txBody>
      </p:sp>
      <p:sp>
        <p:nvSpPr>
          <p:cNvPr id="17" name="Title 3">
            <a:extLst>
              <a:ext uri="{FF2B5EF4-FFF2-40B4-BE49-F238E27FC236}">
                <a16:creationId xmlns:a16="http://schemas.microsoft.com/office/drawing/2014/main" id="{E4E0C806-A15E-427A-3294-53450278E77F}"/>
              </a:ext>
            </a:extLst>
          </p:cNvPr>
          <p:cNvSpPr txBox="1">
            <a:spLocks/>
          </p:cNvSpPr>
          <p:nvPr/>
        </p:nvSpPr>
        <p:spPr>
          <a:xfrm>
            <a:off x="1039221" y="736186"/>
            <a:ext cx="4075045" cy="787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Submit now!</a:t>
            </a:r>
          </a:p>
        </p:txBody>
      </p:sp>
    </p:spTree>
    <p:extLst>
      <p:ext uri="{BB962C8B-B14F-4D97-AF65-F5344CB8AC3E}">
        <p14:creationId xmlns:p14="http://schemas.microsoft.com/office/powerpoint/2010/main" val="31408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07702-E00C-CEB8-6671-2BEC7F28D543}"/>
              </a:ext>
            </a:extLst>
          </p:cNvPr>
          <p:cNvSpPr>
            <a:spLocks noGrp="1"/>
          </p:cNvSpPr>
          <p:nvPr>
            <p:ph idx="1"/>
          </p:nvPr>
        </p:nvSpPr>
        <p:spPr>
          <a:xfrm>
            <a:off x="673628" y="1359282"/>
            <a:ext cx="4751615" cy="1405141"/>
          </a:xfrm>
        </p:spPr>
        <p:txBody>
          <a:bodyPr vert="horz" lIns="91440" tIns="45720" rIns="91440" bIns="45720" rtlCol="0" anchor="t">
            <a:noAutofit/>
          </a:bodyPr>
          <a:lstStyle/>
          <a:p>
            <a:pPr marL="0" indent="0" algn="ctr">
              <a:buNone/>
            </a:pPr>
            <a:r>
              <a:rPr lang="en-US" sz="2400">
                <a:ea typeface="+mn-lt"/>
                <a:cs typeface="+mn-lt"/>
              </a:rPr>
              <a:t>Thank you for attending!</a:t>
            </a:r>
            <a:endParaRPr lang="en-US" dirty="0">
              <a:ea typeface="+mn-lt"/>
              <a:cs typeface="+mn-lt"/>
            </a:endParaRPr>
          </a:p>
          <a:p>
            <a:pPr marL="0" indent="0" algn="ctr">
              <a:buNone/>
            </a:pPr>
            <a:br>
              <a:rPr lang="en-US" sz="2400" dirty="0">
                <a:ea typeface="+mn-lt"/>
                <a:cs typeface="+mn-lt"/>
              </a:rPr>
            </a:br>
            <a:r>
              <a:rPr lang="en-US" sz="2400" dirty="0">
                <a:ea typeface="+mn-lt"/>
                <a:cs typeface="+mn-lt"/>
              </a:rPr>
              <a:t>We would love to get your feedback to improve our workshops!</a:t>
            </a:r>
            <a:endParaRPr lang="en-US">
              <a:cs typeface="Assistant"/>
            </a:endParaRPr>
          </a:p>
          <a:p>
            <a:pPr algn="ctr"/>
            <a:endParaRPr lang="en-US" dirty="0">
              <a:cs typeface="Assistant"/>
            </a:endParaRPr>
          </a:p>
        </p:txBody>
      </p:sp>
      <p:sp>
        <p:nvSpPr>
          <p:cNvPr id="4" name="Text Placeholder 3">
            <a:extLst>
              <a:ext uri="{FF2B5EF4-FFF2-40B4-BE49-F238E27FC236}">
                <a16:creationId xmlns:a16="http://schemas.microsoft.com/office/drawing/2014/main" id="{482CCE5B-EF3D-E839-633A-CA3F940D8564}"/>
              </a:ext>
            </a:extLst>
          </p:cNvPr>
          <p:cNvSpPr>
            <a:spLocks noGrp="1"/>
          </p:cNvSpPr>
          <p:nvPr>
            <p:ph type="body" sz="quarter" idx="13"/>
          </p:nvPr>
        </p:nvSpPr>
        <p:spPr>
          <a:xfrm>
            <a:off x="7505760" y="2317254"/>
            <a:ext cx="3288834" cy="2800766"/>
          </a:xfrm>
        </p:spPr>
        <p:txBody>
          <a:bodyPr vert="horz" lIns="91440" tIns="45720" rIns="91440" bIns="45720" rtlCol="0" anchor="t">
            <a:noAutofit/>
          </a:bodyPr>
          <a:lstStyle/>
          <a:p>
            <a:pPr algn="ctr"/>
            <a:r>
              <a:rPr lang="en-US" sz="4400" b="1" dirty="0">
                <a:ea typeface="+mn-lt"/>
                <a:cs typeface="+mn-lt"/>
              </a:rPr>
              <a:t>Post-workshop </a:t>
            </a:r>
            <a:br>
              <a:rPr lang="en-US" sz="4400" b="1" dirty="0">
                <a:ea typeface="+mn-lt"/>
                <a:cs typeface="+mn-lt"/>
              </a:rPr>
            </a:br>
            <a:r>
              <a:rPr lang="en-US" sz="4400" b="1" dirty="0">
                <a:ea typeface="+mn-lt"/>
                <a:cs typeface="+mn-lt"/>
              </a:rPr>
              <a:t>survey</a:t>
            </a:r>
            <a:endParaRPr lang="en-US" sz="4400" dirty="0">
              <a:ea typeface="+mn-lt"/>
              <a:cs typeface="+mn-lt"/>
            </a:endParaRPr>
          </a:p>
          <a:p>
            <a:pPr algn="ctr"/>
            <a:endParaRPr lang="en-US" sz="2400" dirty="0">
              <a:cs typeface="Assistant"/>
            </a:endParaRPr>
          </a:p>
        </p:txBody>
      </p:sp>
      <p:pic>
        <p:nvPicPr>
          <p:cNvPr id="7" name="Picture 6" descr="A group of people holding certificates&#10;&#10;Description automatically generated">
            <a:extLst>
              <a:ext uri="{FF2B5EF4-FFF2-40B4-BE49-F238E27FC236}">
                <a16:creationId xmlns:a16="http://schemas.microsoft.com/office/drawing/2014/main" id="{9B95ECAA-1A33-8099-1009-47ECFB522F45}"/>
              </a:ext>
            </a:extLst>
          </p:cNvPr>
          <p:cNvPicPr>
            <a:picLocks noChangeAspect="1"/>
          </p:cNvPicPr>
          <p:nvPr/>
        </p:nvPicPr>
        <p:blipFill>
          <a:blip r:embed="rId2"/>
          <a:stretch>
            <a:fillRect/>
          </a:stretch>
        </p:blipFill>
        <p:spPr>
          <a:xfrm>
            <a:off x="671763" y="3342105"/>
            <a:ext cx="4882816" cy="3251869"/>
          </a:xfrm>
          <a:prstGeom prst="rect">
            <a:avLst/>
          </a:prstGeom>
        </p:spPr>
      </p:pic>
    </p:spTree>
    <p:extLst>
      <p:ext uri="{BB962C8B-B14F-4D97-AF65-F5344CB8AC3E}">
        <p14:creationId xmlns:p14="http://schemas.microsoft.com/office/powerpoint/2010/main" val="1774881646"/>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4FD619-2FD5-458A-9F35-06A6D1545BA0}">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0FF6FBF-B4F4-49AD-A88B-091F94ABFAFA}">
  <ds:schemaRefs>
    <ds:schemaRef ds:uri="http://purl.org/dc/terms/"/>
    <ds:schemaRef ds:uri="http://schemas.microsoft.com/office/2006/metadata/properties"/>
    <ds:schemaRef ds:uri="dbccc4ca-e175-4642-95d3-c6632d06f78c"/>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375943d0-1737-420d-abae-750e225a1f6c"/>
    <ds:schemaRef ds:uri="http://www.w3.org/XML/1998/namespace"/>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561</Words>
  <Application>Microsoft Office PowerPoint</Application>
  <PresentationFormat>Widescreen</PresentationFormat>
  <Paragraphs>81</Paragraphs>
  <Slides>10</Slides>
  <Notes>0</Notes>
  <HiddenSlides>2</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The Netherlands  eScience Center</vt:lpstr>
      <vt:lpstr>Who are we?</vt:lpstr>
      <vt:lpstr>PowerPoint Presentation</vt:lpstr>
      <vt:lpstr>PowerPoint Presentation</vt:lpstr>
      <vt:lpstr>Do you want to teach with our materials?</vt:lpstr>
      <vt:lpstr>Our Digital Skills Workshops are open to all researchers in the Netherlands.  We also offer paid options of standard and custom workshops dedicated to your organisation. To learn more, contact:  training@esciencecenter.nl  </vt:lpstr>
      <vt:lpstr>Research software Training NL </vt:lpstr>
      <vt:lpstr>PowerPoint Presentation</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Sven van der Burg</cp:lastModifiedBy>
  <cp:revision>59</cp:revision>
  <dcterms:created xsi:type="dcterms:W3CDTF">2021-07-14T12:30:17Z</dcterms:created>
  <dcterms:modified xsi:type="dcterms:W3CDTF">2024-05-28T13:31:01Z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